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29"/>
  </p:notesMasterIdLst>
  <p:sldIdLst>
    <p:sldId id="285" r:id="rId5"/>
    <p:sldId id="286" r:id="rId6"/>
    <p:sldId id="290" r:id="rId7"/>
    <p:sldId id="269" r:id="rId8"/>
    <p:sldId id="271" r:id="rId9"/>
    <p:sldId id="291" r:id="rId10"/>
    <p:sldId id="275" r:id="rId11"/>
    <p:sldId id="273" r:id="rId12"/>
    <p:sldId id="276" r:id="rId13"/>
    <p:sldId id="272" r:id="rId14"/>
    <p:sldId id="288" r:id="rId15"/>
    <p:sldId id="283" r:id="rId16"/>
    <p:sldId id="277" r:id="rId17"/>
    <p:sldId id="278" r:id="rId18"/>
    <p:sldId id="280" r:id="rId19"/>
    <p:sldId id="279" r:id="rId20"/>
    <p:sldId id="282" r:id="rId21"/>
    <p:sldId id="284" r:id="rId22"/>
    <p:sldId id="289" r:id="rId23"/>
    <p:sldId id="259" r:id="rId24"/>
    <p:sldId id="267" r:id="rId25"/>
    <p:sldId id="262" r:id="rId26"/>
    <p:sldId id="265" r:id="rId27"/>
    <p:sldId id="266"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sey Glatfelter" initials="KG" lastIdx="18" clrIdx="0">
    <p:extLst>
      <p:ext uri="{19B8F6BF-5375-455C-9EA6-DF929625EA0E}">
        <p15:presenceInfo xmlns:p15="http://schemas.microsoft.com/office/powerpoint/2012/main" userId="S::kglatfelter@guidehouse.com::20fadb65-0c77-44ff-a803-4b26a7234c70" providerId="AD"/>
      </p:ext>
    </p:extLst>
  </p:cmAuthor>
  <p:cmAuthor id="2" name="Rheinhardt, Monica (FAA)" initials="RM(" lastIdx="9" clrIdx="1">
    <p:extLst>
      <p:ext uri="{19B8F6BF-5375-455C-9EA6-DF929625EA0E}">
        <p15:presenceInfo xmlns:p15="http://schemas.microsoft.com/office/powerpoint/2012/main" userId="S-1-5-21-3215564045-1863808890-1157122868-2703780" providerId="AD"/>
      </p:ext>
    </p:extLst>
  </p:cmAuthor>
  <p:cmAuthor id="3" name="Spencer, Zachary L (FAA)" initials="SZL(" lastIdx="8" clrIdx="2">
    <p:extLst>
      <p:ext uri="{19B8F6BF-5375-455C-9EA6-DF929625EA0E}">
        <p15:presenceInfo xmlns:p15="http://schemas.microsoft.com/office/powerpoint/2012/main" userId="S-1-5-21-3215564045-1863808890-1157122868-33403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9000"/>
    <a:srgbClr val="548235"/>
    <a:srgbClr val="002060"/>
    <a:srgbClr val="FFFFFF"/>
    <a:srgbClr val="856F1D"/>
    <a:srgbClr val="E7E6E6"/>
    <a:srgbClr val="2F55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933743-2935-42C9-8507-BB4B7F86269C}" v="80" dt="2022-05-03T21:02:31.6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3" autoAdjust="0"/>
    <p:restoredTop sz="94660"/>
  </p:normalViewPr>
  <p:slideViewPr>
    <p:cSldViewPr snapToGrid="0">
      <p:cViewPr varScale="1">
        <p:scale>
          <a:sx n="83" d="100"/>
          <a:sy n="83" d="100"/>
        </p:scale>
        <p:origin x="552"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sey Glatfelter" userId="20fadb65-0c77-44ff-a803-4b26a7234c70" providerId="ADAL" clId="{14933743-2935-42C9-8507-BB4B7F86269C}"/>
    <pc:docChg chg="undo custSel addSld delSld modSld">
      <pc:chgData name="Kelsey Glatfelter" userId="20fadb65-0c77-44ff-a803-4b26a7234c70" providerId="ADAL" clId="{14933743-2935-42C9-8507-BB4B7F86269C}" dt="2022-05-03T21:02:39.838" v="1413" actId="255"/>
      <pc:docMkLst>
        <pc:docMk/>
      </pc:docMkLst>
      <pc:sldChg chg="addSp modSp modAnim addCm delCm modCm">
        <pc:chgData name="Kelsey Glatfelter" userId="20fadb65-0c77-44ff-a803-4b26a7234c70" providerId="ADAL" clId="{14933743-2935-42C9-8507-BB4B7F86269C}" dt="2022-05-03T16:12:43.043" v="415" actId="1592"/>
        <pc:sldMkLst>
          <pc:docMk/>
          <pc:sldMk cId="416334541" sldId="271"/>
        </pc:sldMkLst>
        <pc:spChg chg="mod">
          <ac:chgData name="Kelsey Glatfelter" userId="20fadb65-0c77-44ff-a803-4b26a7234c70" providerId="ADAL" clId="{14933743-2935-42C9-8507-BB4B7F86269C}" dt="2022-05-03T16:11:47.440" v="405" actId="164"/>
          <ac:spMkLst>
            <pc:docMk/>
            <pc:sldMk cId="416334541" sldId="271"/>
            <ac:spMk id="10" creationId="{3C9EBDC5-8457-41A3-8D22-A5034561CCFE}"/>
          </ac:spMkLst>
        </pc:spChg>
        <pc:spChg chg="mod">
          <ac:chgData name="Kelsey Glatfelter" userId="20fadb65-0c77-44ff-a803-4b26a7234c70" providerId="ADAL" clId="{14933743-2935-42C9-8507-BB4B7F86269C}" dt="2022-05-03T16:11:50.767" v="406" actId="164"/>
          <ac:spMkLst>
            <pc:docMk/>
            <pc:sldMk cId="416334541" sldId="271"/>
            <ac:spMk id="12" creationId="{0CE7D45D-DE38-48E5-AE3B-796CCFDB8A5E}"/>
          </ac:spMkLst>
        </pc:spChg>
        <pc:spChg chg="mod">
          <ac:chgData name="Kelsey Glatfelter" userId="20fadb65-0c77-44ff-a803-4b26a7234c70" providerId="ADAL" clId="{14933743-2935-42C9-8507-BB4B7F86269C}" dt="2022-05-03T16:11:53.731" v="407" actId="164"/>
          <ac:spMkLst>
            <pc:docMk/>
            <pc:sldMk cId="416334541" sldId="271"/>
            <ac:spMk id="14" creationId="{E05F499F-B9B9-47AC-889E-7455A7831688}"/>
          </ac:spMkLst>
        </pc:spChg>
        <pc:spChg chg="mod">
          <ac:chgData name="Kelsey Glatfelter" userId="20fadb65-0c77-44ff-a803-4b26a7234c70" providerId="ADAL" clId="{14933743-2935-42C9-8507-BB4B7F86269C}" dt="2022-05-03T16:11:57.131" v="408" actId="164"/>
          <ac:spMkLst>
            <pc:docMk/>
            <pc:sldMk cId="416334541" sldId="271"/>
            <ac:spMk id="16" creationId="{DB61D124-2745-45E1-9404-4C4530514477}"/>
          </ac:spMkLst>
        </pc:spChg>
        <pc:spChg chg="mod">
          <ac:chgData name="Kelsey Glatfelter" userId="20fadb65-0c77-44ff-a803-4b26a7234c70" providerId="ADAL" clId="{14933743-2935-42C9-8507-BB4B7F86269C}" dt="2022-05-03T16:12:00.061" v="409" actId="164"/>
          <ac:spMkLst>
            <pc:docMk/>
            <pc:sldMk cId="416334541" sldId="271"/>
            <ac:spMk id="18" creationId="{B5E2D48B-4928-4FEE-9D72-90C3508570E2}"/>
          </ac:spMkLst>
        </pc:spChg>
        <pc:grpChg chg="add mod">
          <ac:chgData name="Kelsey Glatfelter" userId="20fadb65-0c77-44ff-a803-4b26a7234c70" providerId="ADAL" clId="{14933743-2935-42C9-8507-BB4B7F86269C}" dt="2022-05-03T16:11:47.440" v="405" actId="164"/>
          <ac:grpSpMkLst>
            <pc:docMk/>
            <pc:sldMk cId="416334541" sldId="271"/>
            <ac:grpSpMk id="4" creationId="{FD2ED22E-9842-4C84-9BF0-265221FA591F}"/>
          </ac:grpSpMkLst>
        </pc:grpChg>
        <pc:grpChg chg="add mod">
          <ac:chgData name="Kelsey Glatfelter" userId="20fadb65-0c77-44ff-a803-4b26a7234c70" providerId="ADAL" clId="{14933743-2935-42C9-8507-BB4B7F86269C}" dt="2022-05-03T16:11:50.767" v="406" actId="164"/>
          <ac:grpSpMkLst>
            <pc:docMk/>
            <pc:sldMk cId="416334541" sldId="271"/>
            <ac:grpSpMk id="5" creationId="{3BFB3039-3738-47CA-9085-111706FAC6F8}"/>
          </ac:grpSpMkLst>
        </pc:grpChg>
        <pc:grpChg chg="add mod">
          <ac:chgData name="Kelsey Glatfelter" userId="20fadb65-0c77-44ff-a803-4b26a7234c70" providerId="ADAL" clId="{14933743-2935-42C9-8507-BB4B7F86269C}" dt="2022-05-03T16:11:53.731" v="407" actId="164"/>
          <ac:grpSpMkLst>
            <pc:docMk/>
            <pc:sldMk cId="416334541" sldId="271"/>
            <ac:grpSpMk id="6" creationId="{4A997BFF-BDB4-4366-A6C0-A824CDF2EAF1}"/>
          </ac:grpSpMkLst>
        </pc:grpChg>
        <pc:grpChg chg="add mod">
          <ac:chgData name="Kelsey Glatfelter" userId="20fadb65-0c77-44ff-a803-4b26a7234c70" providerId="ADAL" clId="{14933743-2935-42C9-8507-BB4B7F86269C}" dt="2022-05-03T16:11:57.131" v="408" actId="164"/>
          <ac:grpSpMkLst>
            <pc:docMk/>
            <pc:sldMk cId="416334541" sldId="271"/>
            <ac:grpSpMk id="7" creationId="{06DDC359-FE9B-482F-958D-508859E0EE8F}"/>
          </ac:grpSpMkLst>
        </pc:grpChg>
        <pc:grpChg chg="add mod">
          <ac:chgData name="Kelsey Glatfelter" userId="20fadb65-0c77-44ff-a803-4b26a7234c70" providerId="ADAL" clId="{14933743-2935-42C9-8507-BB4B7F86269C}" dt="2022-05-03T16:12:00.061" v="409" actId="164"/>
          <ac:grpSpMkLst>
            <pc:docMk/>
            <pc:sldMk cId="416334541" sldId="271"/>
            <ac:grpSpMk id="8" creationId="{61B78BA1-CF4F-44A9-B564-61A836A824CB}"/>
          </ac:grpSpMkLst>
        </pc:grpChg>
        <pc:grpChg chg="mod">
          <ac:chgData name="Kelsey Glatfelter" userId="20fadb65-0c77-44ff-a803-4b26a7234c70" providerId="ADAL" clId="{14933743-2935-42C9-8507-BB4B7F86269C}" dt="2022-05-03T16:11:47.440" v="405" actId="164"/>
          <ac:grpSpMkLst>
            <pc:docMk/>
            <pc:sldMk cId="416334541" sldId="271"/>
            <ac:grpSpMk id="20" creationId="{C44DF22D-5E1D-4BEA-9709-92D83BD19046}"/>
          </ac:grpSpMkLst>
        </pc:grpChg>
        <pc:grpChg chg="mod">
          <ac:chgData name="Kelsey Glatfelter" userId="20fadb65-0c77-44ff-a803-4b26a7234c70" providerId="ADAL" clId="{14933743-2935-42C9-8507-BB4B7F86269C}" dt="2022-05-03T16:11:50.767" v="406" actId="164"/>
          <ac:grpSpMkLst>
            <pc:docMk/>
            <pc:sldMk cId="416334541" sldId="271"/>
            <ac:grpSpMk id="24" creationId="{A522D765-4239-4EFB-8A21-3CDD71573973}"/>
          </ac:grpSpMkLst>
        </pc:grpChg>
        <pc:grpChg chg="mod">
          <ac:chgData name="Kelsey Glatfelter" userId="20fadb65-0c77-44ff-a803-4b26a7234c70" providerId="ADAL" clId="{14933743-2935-42C9-8507-BB4B7F86269C}" dt="2022-05-03T16:11:53.731" v="407" actId="164"/>
          <ac:grpSpMkLst>
            <pc:docMk/>
            <pc:sldMk cId="416334541" sldId="271"/>
            <ac:grpSpMk id="27" creationId="{4C2416F3-C859-402E-B786-808D1082EE0D}"/>
          </ac:grpSpMkLst>
        </pc:grpChg>
        <pc:grpChg chg="mod">
          <ac:chgData name="Kelsey Glatfelter" userId="20fadb65-0c77-44ff-a803-4b26a7234c70" providerId="ADAL" clId="{14933743-2935-42C9-8507-BB4B7F86269C}" dt="2022-05-03T16:11:57.131" v="408" actId="164"/>
          <ac:grpSpMkLst>
            <pc:docMk/>
            <pc:sldMk cId="416334541" sldId="271"/>
            <ac:grpSpMk id="30" creationId="{81BE2BA6-7318-490B-B2AC-7979544E01DA}"/>
          </ac:grpSpMkLst>
        </pc:grpChg>
        <pc:grpChg chg="mod">
          <ac:chgData name="Kelsey Glatfelter" userId="20fadb65-0c77-44ff-a803-4b26a7234c70" providerId="ADAL" clId="{14933743-2935-42C9-8507-BB4B7F86269C}" dt="2022-05-03T16:12:00.061" v="409" actId="164"/>
          <ac:grpSpMkLst>
            <pc:docMk/>
            <pc:sldMk cId="416334541" sldId="271"/>
            <ac:grpSpMk id="33" creationId="{1B38AD24-E3E6-46A0-847D-6EA8D8ACBB9D}"/>
          </ac:grpSpMkLst>
        </pc:grpChg>
      </pc:sldChg>
      <pc:sldChg chg="addSp modSp modAnim addCm delCm modCm">
        <pc:chgData name="Kelsey Glatfelter" userId="20fadb65-0c77-44ff-a803-4b26a7234c70" providerId="ADAL" clId="{14933743-2935-42C9-8507-BB4B7F86269C}" dt="2022-05-03T16:13:27.662" v="426" actId="1592"/>
        <pc:sldMkLst>
          <pc:docMk/>
          <pc:sldMk cId="831017223" sldId="272"/>
        </pc:sldMkLst>
        <pc:spChg chg="mod">
          <ac:chgData name="Kelsey Glatfelter" userId="20fadb65-0c77-44ff-a803-4b26a7234c70" providerId="ADAL" clId="{14933743-2935-42C9-8507-BB4B7F86269C}" dt="2022-05-03T16:12:56.324" v="416" actId="164"/>
          <ac:spMkLst>
            <pc:docMk/>
            <pc:sldMk cId="831017223" sldId="272"/>
            <ac:spMk id="4" creationId="{68001BBA-B7B5-4750-8AD1-F59B13BB6A9F}"/>
          </ac:spMkLst>
        </pc:spChg>
        <pc:spChg chg="mod">
          <ac:chgData name="Kelsey Glatfelter" userId="20fadb65-0c77-44ff-a803-4b26a7234c70" providerId="ADAL" clId="{14933743-2935-42C9-8507-BB4B7F86269C}" dt="2022-05-03T16:12:59.389" v="417" actId="164"/>
          <ac:spMkLst>
            <pc:docMk/>
            <pc:sldMk cId="831017223" sldId="272"/>
            <ac:spMk id="8" creationId="{0D47B08B-C284-4881-B534-A0F708A5FA6D}"/>
          </ac:spMkLst>
        </pc:spChg>
        <pc:spChg chg="mod">
          <ac:chgData name="Kelsey Glatfelter" userId="20fadb65-0c77-44ff-a803-4b26a7234c70" providerId="ADAL" clId="{14933743-2935-42C9-8507-BB4B7F86269C}" dt="2022-05-03T16:13:03.196" v="418" actId="164"/>
          <ac:spMkLst>
            <pc:docMk/>
            <pc:sldMk cId="831017223" sldId="272"/>
            <ac:spMk id="10" creationId="{D57FE9B9-C1D0-450D-8F25-40D3192B4F88}"/>
          </ac:spMkLst>
        </pc:spChg>
        <pc:spChg chg="mod">
          <ac:chgData name="Kelsey Glatfelter" userId="20fadb65-0c77-44ff-a803-4b26a7234c70" providerId="ADAL" clId="{14933743-2935-42C9-8507-BB4B7F86269C}" dt="2022-05-03T16:13:06.291" v="419" actId="164"/>
          <ac:spMkLst>
            <pc:docMk/>
            <pc:sldMk cId="831017223" sldId="272"/>
            <ac:spMk id="12" creationId="{01FE12E3-FE25-47C5-A1CE-D6F97D5C2DB5}"/>
          </ac:spMkLst>
        </pc:spChg>
        <pc:spChg chg="mod">
          <ac:chgData name="Kelsey Glatfelter" userId="20fadb65-0c77-44ff-a803-4b26a7234c70" providerId="ADAL" clId="{14933743-2935-42C9-8507-BB4B7F86269C}" dt="2022-05-03T16:13:09.158" v="420" actId="164"/>
          <ac:spMkLst>
            <pc:docMk/>
            <pc:sldMk cId="831017223" sldId="272"/>
            <ac:spMk id="14" creationId="{D2354481-3E10-482A-9467-33CE6949A534}"/>
          </ac:spMkLst>
        </pc:spChg>
        <pc:grpChg chg="add mod">
          <ac:chgData name="Kelsey Glatfelter" userId="20fadb65-0c77-44ff-a803-4b26a7234c70" providerId="ADAL" clId="{14933743-2935-42C9-8507-BB4B7F86269C}" dt="2022-05-03T16:12:56.324" v="416" actId="164"/>
          <ac:grpSpMkLst>
            <pc:docMk/>
            <pc:sldMk cId="831017223" sldId="272"/>
            <ac:grpSpMk id="2" creationId="{826B506C-6F07-467E-B469-66AA3A39ED71}"/>
          </ac:grpSpMkLst>
        </pc:grpChg>
        <pc:grpChg chg="add mod">
          <ac:chgData name="Kelsey Glatfelter" userId="20fadb65-0c77-44ff-a803-4b26a7234c70" providerId="ADAL" clId="{14933743-2935-42C9-8507-BB4B7F86269C}" dt="2022-05-03T16:12:59.389" v="417" actId="164"/>
          <ac:grpSpMkLst>
            <pc:docMk/>
            <pc:sldMk cId="831017223" sldId="272"/>
            <ac:grpSpMk id="3" creationId="{DCF66789-C090-4B92-8C5C-BD615ED5C5FB}"/>
          </ac:grpSpMkLst>
        </pc:grpChg>
        <pc:grpChg chg="mod">
          <ac:chgData name="Kelsey Glatfelter" userId="20fadb65-0c77-44ff-a803-4b26a7234c70" providerId="ADAL" clId="{14933743-2935-42C9-8507-BB4B7F86269C}" dt="2022-05-03T16:12:56.324" v="416" actId="164"/>
          <ac:grpSpMkLst>
            <pc:docMk/>
            <pc:sldMk cId="831017223" sldId="272"/>
            <ac:grpSpMk id="5" creationId="{F0988C0D-A72F-4BE9-85C2-C771F2EDF656}"/>
          </ac:grpSpMkLst>
        </pc:grpChg>
        <pc:grpChg chg="add mod">
          <ac:chgData name="Kelsey Glatfelter" userId="20fadb65-0c77-44ff-a803-4b26a7234c70" providerId="ADAL" clId="{14933743-2935-42C9-8507-BB4B7F86269C}" dt="2022-05-03T16:13:03.196" v="418" actId="164"/>
          <ac:grpSpMkLst>
            <pc:docMk/>
            <pc:sldMk cId="831017223" sldId="272"/>
            <ac:grpSpMk id="9" creationId="{084D7412-A76D-4E0F-B68B-F5CCF5FAC686}"/>
          </ac:grpSpMkLst>
        </pc:grpChg>
        <pc:grpChg chg="add mod">
          <ac:chgData name="Kelsey Glatfelter" userId="20fadb65-0c77-44ff-a803-4b26a7234c70" providerId="ADAL" clId="{14933743-2935-42C9-8507-BB4B7F86269C}" dt="2022-05-03T16:13:06.291" v="419" actId="164"/>
          <ac:grpSpMkLst>
            <pc:docMk/>
            <pc:sldMk cId="831017223" sldId="272"/>
            <ac:grpSpMk id="11" creationId="{3E087559-14A7-4D3D-9BEB-579E9B6506CF}"/>
          </ac:grpSpMkLst>
        </pc:grpChg>
        <pc:grpChg chg="add mod">
          <ac:chgData name="Kelsey Glatfelter" userId="20fadb65-0c77-44ff-a803-4b26a7234c70" providerId="ADAL" clId="{14933743-2935-42C9-8507-BB4B7F86269C}" dt="2022-05-03T16:13:09.158" v="420" actId="164"/>
          <ac:grpSpMkLst>
            <pc:docMk/>
            <pc:sldMk cId="831017223" sldId="272"/>
            <ac:grpSpMk id="13" creationId="{402F2B69-CE9F-4A0B-A08B-0E18978035AB}"/>
          </ac:grpSpMkLst>
        </pc:grpChg>
        <pc:grpChg chg="mod">
          <ac:chgData name="Kelsey Glatfelter" userId="20fadb65-0c77-44ff-a803-4b26a7234c70" providerId="ADAL" clId="{14933743-2935-42C9-8507-BB4B7F86269C}" dt="2022-05-03T16:12:59.389" v="417" actId="164"/>
          <ac:grpSpMkLst>
            <pc:docMk/>
            <pc:sldMk cId="831017223" sldId="272"/>
            <ac:grpSpMk id="15" creationId="{8FBC8F52-03B6-4B5F-97E0-DF8DC6411C94}"/>
          </ac:grpSpMkLst>
        </pc:grpChg>
        <pc:grpChg chg="mod">
          <ac:chgData name="Kelsey Glatfelter" userId="20fadb65-0c77-44ff-a803-4b26a7234c70" providerId="ADAL" clId="{14933743-2935-42C9-8507-BB4B7F86269C}" dt="2022-05-03T16:13:03.196" v="418" actId="164"/>
          <ac:grpSpMkLst>
            <pc:docMk/>
            <pc:sldMk cId="831017223" sldId="272"/>
            <ac:grpSpMk id="18" creationId="{751C69A9-E5A8-4990-9196-7AB8F081DB32}"/>
          </ac:grpSpMkLst>
        </pc:grpChg>
        <pc:grpChg chg="mod">
          <ac:chgData name="Kelsey Glatfelter" userId="20fadb65-0c77-44ff-a803-4b26a7234c70" providerId="ADAL" clId="{14933743-2935-42C9-8507-BB4B7F86269C}" dt="2022-05-03T16:13:06.291" v="419" actId="164"/>
          <ac:grpSpMkLst>
            <pc:docMk/>
            <pc:sldMk cId="831017223" sldId="272"/>
            <ac:grpSpMk id="22" creationId="{90DBE1EE-1144-42BE-A75F-188CB79414E0}"/>
          </ac:grpSpMkLst>
        </pc:grpChg>
        <pc:grpChg chg="mod">
          <ac:chgData name="Kelsey Glatfelter" userId="20fadb65-0c77-44ff-a803-4b26a7234c70" providerId="ADAL" clId="{14933743-2935-42C9-8507-BB4B7F86269C}" dt="2022-05-03T16:13:09.158" v="420" actId="164"/>
          <ac:grpSpMkLst>
            <pc:docMk/>
            <pc:sldMk cId="831017223" sldId="272"/>
            <ac:grpSpMk id="25" creationId="{940BF4EF-0AD9-4C8F-BDCC-42B6DD73C638}"/>
          </ac:grpSpMkLst>
        </pc:grpChg>
      </pc:sldChg>
      <pc:sldChg chg="addSp delSp modSp mod modAnim">
        <pc:chgData name="Kelsey Glatfelter" userId="20fadb65-0c77-44ff-a803-4b26a7234c70" providerId="ADAL" clId="{14933743-2935-42C9-8507-BB4B7F86269C}" dt="2022-05-03T21:01:39.994" v="1397"/>
        <pc:sldMkLst>
          <pc:docMk/>
          <pc:sldMk cId="1712095981" sldId="275"/>
        </pc:sldMkLst>
        <pc:spChg chg="del mod topLvl">
          <ac:chgData name="Kelsey Glatfelter" userId="20fadb65-0c77-44ff-a803-4b26a7234c70" providerId="ADAL" clId="{14933743-2935-42C9-8507-BB4B7F86269C}" dt="2022-05-03T20:33:59.616" v="694" actId="478"/>
          <ac:spMkLst>
            <pc:docMk/>
            <pc:sldMk cId="1712095981" sldId="275"/>
            <ac:spMk id="9" creationId="{3DF9F06F-2D4E-4BCD-97B7-616F706190A7}"/>
          </ac:spMkLst>
        </pc:spChg>
        <pc:spChg chg="mod">
          <ac:chgData name="Kelsey Glatfelter" userId="20fadb65-0c77-44ff-a803-4b26a7234c70" providerId="ADAL" clId="{14933743-2935-42C9-8507-BB4B7F86269C}" dt="2022-05-03T20:27:58.906" v="428"/>
          <ac:spMkLst>
            <pc:docMk/>
            <pc:sldMk cId="1712095981" sldId="275"/>
            <ac:spMk id="11" creationId="{1A870E33-4D71-4C24-A45A-B4EAF2C4C522}"/>
          </ac:spMkLst>
        </pc:spChg>
        <pc:spChg chg="mod">
          <ac:chgData name="Kelsey Glatfelter" userId="20fadb65-0c77-44ff-a803-4b26a7234c70" providerId="ADAL" clId="{14933743-2935-42C9-8507-BB4B7F86269C}" dt="2022-05-03T20:36:24.444" v="783" actId="108"/>
          <ac:spMkLst>
            <pc:docMk/>
            <pc:sldMk cId="1712095981" sldId="275"/>
            <ac:spMk id="12" creationId="{31A3BA94-F31D-41D0-8184-1586587C22FA}"/>
          </ac:spMkLst>
        </pc:spChg>
        <pc:spChg chg="mod">
          <ac:chgData name="Kelsey Glatfelter" userId="20fadb65-0c77-44ff-a803-4b26a7234c70" providerId="ADAL" clId="{14933743-2935-42C9-8507-BB4B7F86269C}" dt="2022-05-03T20:59:28.428" v="1385" actId="14861"/>
          <ac:spMkLst>
            <pc:docMk/>
            <pc:sldMk cId="1712095981" sldId="275"/>
            <ac:spMk id="14" creationId="{3EBBC778-2714-4AC8-B2BE-BCA68E383408}"/>
          </ac:spMkLst>
        </pc:spChg>
        <pc:spChg chg="mod">
          <ac:chgData name="Kelsey Glatfelter" userId="20fadb65-0c77-44ff-a803-4b26a7234c70" providerId="ADAL" clId="{14933743-2935-42C9-8507-BB4B7F86269C}" dt="2022-05-03T20:33:47.812" v="691" actId="255"/>
          <ac:spMkLst>
            <pc:docMk/>
            <pc:sldMk cId="1712095981" sldId="275"/>
            <ac:spMk id="15" creationId="{A0C57623-A3C2-4AC4-BD5D-55C7F15752F7}"/>
          </ac:spMkLst>
        </pc:spChg>
        <pc:spChg chg="del mod topLvl">
          <ac:chgData name="Kelsey Glatfelter" userId="20fadb65-0c77-44ff-a803-4b26a7234c70" providerId="ADAL" clId="{14933743-2935-42C9-8507-BB4B7F86269C}" dt="2022-05-03T20:33:57.939" v="693" actId="478"/>
          <ac:spMkLst>
            <pc:docMk/>
            <pc:sldMk cId="1712095981" sldId="275"/>
            <ac:spMk id="18" creationId="{6B97E506-D2A2-4324-9587-E0A20A52F2B2}"/>
          </ac:spMkLst>
        </pc:spChg>
        <pc:spChg chg="mod">
          <ac:chgData name="Kelsey Glatfelter" userId="20fadb65-0c77-44ff-a803-4b26a7234c70" providerId="ADAL" clId="{14933743-2935-42C9-8507-BB4B7F86269C}" dt="2022-05-03T20:33:01.860" v="656" actId="20577"/>
          <ac:spMkLst>
            <pc:docMk/>
            <pc:sldMk cId="1712095981" sldId="275"/>
            <ac:spMk id="20" creationId="{E67C589D-F923-4726-B104-6F8E8062187D}"/>
          </ac:spMkLst>
        </pc:spChg>
        <pc:spChg chg="mod">
          <ac:chgData name="Kelsey Glatfelter" userId="20fadb65-0c77-44ff-a803-4b26a7234c70" providerId="ADAL" clId="{14933743-2935-42C9-8507-BB4B7F86269C}" dt="2022-05-03T20:37:00.695" v="797" actId="14100"/>
          <ac:spMkLst>
            <pc:docMk/>
            <pc:sldMk cId="1712095981" sldId="275"/>
            <ac:spMk id="22" creationId="{9BA97A34-0F07-4F28-9B50-F88B485E9F90}"/>
          </ac:spMkLst>
        </pc:spChg>
        <pc:spChg chg="mod">
          <ac:chgData name="Kelsey Glatfelter" userId="20fadb65-0c77-44ff-a803-4b26a7234c70" providerId="ADAL" clId="{14933743-2935-42C9-8507-BB4B7F86269C}" dt="2022-05-03T20:59:37.088" v="1386" actId="14861"/>
          <ac:spMkLst>
            <pc:docMk/>
            <pc:sldMk cId="1712095981" sldId="275"/>
            <ac:spMk id="24" creationId="{D6E6F73F-9B49-4841-BA7B-64DC9A502214}"/>
          </ac:spMkLst>
        </pc:spChg>
        <pc:spChg chg="mod">
          <ac:chgData name="Kelsey Glatfelter" userId="20fadb65-0c77-44ff-a803-4b26a7234c70" providerId="ADAL" clId="{14933743-2935-42C9-8507-BB4B7F86269C}" dt="2022-05-03T20:33:55.854" v="692" actId="255"/>
          <ac:spMkLst>
            <pc:docMk/>
            <pc:sldMk cId="1712095981" sldId="275"/>
            <ac:spMk id="25" creationId="{BA45AE04-6199-4E6A-8A1D-D15F08625D59}"/>
          </ac:spMkLst>
        </pc:spChg>
        <pc:spChg chg="del mod topLvl">
          <ac:chgData name="Kelsey Glatfelter" userId="20fadb65-0c77-44ff-a803-4b26a7234c70" providerId="ADAL" clId="{14933743-2935-42C9-8507-BB4B7F86269C}" dt="2022-05-03T20:32:50.150" v="651" actId="478"/>
          <ac:spMkLst>
            <pc:docMk/>
            <pc:sldMk cId="1712095981" sldId="275"/>
            <ac:spMk id="28" creationId="{9176BE8E-15B0-4C54-8E42-D534C6EAF818}"/>
          </ac:spMkLst>
        </pc:spChg>
        <pc:spChg chg="mod">
          <ac:chgData name="Kelsey Glatfelter" userId="20fadb65-0c77-44ff-a803-4b26a7234c70" providerId="ADAL" clId="{14933743-2935-42C9-8507-BB4B7F86269C}" dt="2022-05-03T20:34:23.489" v="713" actId="20577"/>
          <ac:spMkLst>
            <pc:docMk/>
            <pc:sldMk cId="1712095981" sldId="275"/>
            <ac:spMk id="30" creationId="{2CAA5866-15DF-4813-B3EE-AA057C943F35}"/>
          </ac:spMkLst>
        </pc:spChg>
        <pc:spChg chg="mod">
          <ac:chgData name="Kelsey Glatfelter" userId="20fadb65-0c77-44ff-a803-4b26a7234c70" providerId="ADAL" clId="{14933743-2935-42C9-8507-BB4B7F86269C}" dt="2022-05-03T20:36:20.859" v="782" actId="113"/>
          <ac:spMkLst>
            <pc:docMk/>
            <pc:sldMk cId="1712095981" sldId="275"/>
            <ac:spMk id="31" creationId="{D99B41E3-D216-4662-B743-3EA4093B6096}"/>
          </ac:spMkLst>
        </pc:spChg>
        <pc:spChg chg="mod">
          <ac:chgData name="Kelsey Glatfelter" userId="20fadb65-0c77-44ff-a803-4b26a7234c70" providerId="ADAL" clId="{14933743-2935-42C9-8507-BB4B7F86269C}" dt="2022-05-03T20:59:42.731" v="1387" actId="14861"/>
          <ac:spMkLst>
            <pc:docMk/>
            <pc:sldMk cId="1712095981" sldId="275"/>
            <ac:spMk id="33" creationId="{E6FEB1FF-271E-4F97-83AC-36E6844BD30A}"/>
          </ac:spMkLst>
        </pc:spChg>
        <pc:spChg chg="mod">
          <ac:chgData name="Kelsey Glatfelter" userId="20fadb65-0c77-44ff-a803-4b26a7234c70" providerId="ADAL" clId="{14933743-2935-42C9-8507-BB4B7F86269C}" dt="2022-05-03T20:35:34.489" v="739" actId="14100"/>
          <ac:spMkLst>
            <pc:docMk/>
            <pc:sldMk cId="1712095981" sldId="275"/>
            <ac:spMk id="34" creationId="{017B124E-71C5-4DCE-A6E4-25B92A3B7EDC}"/>
          </ac:spMkLst>
        </pc:spChg>
        <pc:spChg chg="del mod topLvl">
          <ac:chgData name="Kelsey Glatfelter" userId="20fadb65-0c77-44ff-a803-4b26a7234c70" providerId="ADAL" clId="{14933743-2935-42C9-8507-BB4B7F86269C}" dt="2022-05-03T20:37:35.809" v="801" actId="478"/>
          <ac:spMkLst>
            <pc:docMk/>
            <pc:sldMk cId="1712095981" sldId="275"/>
            <ac:spMk id="37" creationId="{A3C0C0CE-50DE-4A72-A7B0-7C0E565C97CA}"/>
          </ac:spMkLst>
        </pc:spChg>
        <pc:spChg chg="mod">
          <ac:chgData name="Kelsey Glatfelter" userId="20fadb65-0c77-44ff-a803-4b26a7234c70" providerId="ADAL" clId="{14933743-2935-42C9-8507-BB4B7F86269C}" dt="2022-05-03T20:34:25.904" v="715" actId="20577"/>
          <ac:spMkLst>
            <pc:docMk/>
            <pc:sldMk cId="1712095981" sldId="275"/>
            <ac:spMk id="39" creationId="{57FD5FAF-9659-4F13-B3F5-10A29C2250BC}"/>
          </ac:spMkLst>
        </pc:spChg>
        <pc:spChg chg="mod">
          <ac:chgData name="Kelsey Glatfelter" userId="20fadb65-0c77-44ff-a803-4b26a7234c70" providerId="ADAL" clId="{14933743-2935-42C9-8507-BB4B7F86269C}" dt="2022-05-03T20:36:36.579" v="786" actId="108"/>
          <ac:spMkLst>
            <pc:docMk/>
            <pc:sldMk cId="1712095981" sldId="275"/>
            <ac:spMk id="40" creationId="{9F252D4B-25F6-45E4-98FC-4B879D24CE29}"/>
          </ac:spMkLst>
        </pc:spChg>
        <pc:spChg chg="mod">
          <ac:chgData name="Kelsey Glatfelter" userId="20fadb65-0c77-44ff-a803-4b26a7234c70" providerId="ADAL" clId="{14933743-2935-42C9-8507-BB4B7F86269C}" dt="2022-05-03T20:59:46.315" v="1388" actId="14861"/>
          <ac:spMkLst>
            <pc:docMk/>
            <pc:sldMk cId="1712095981" sldId="275"/>
            <ac:spMk id="42" creationId="{97B82F26-9F59-441A-8CBB-7902F4DFCE12}"/>
          </ac:spMkLst>
        </pc:spChg>
        <pc:spChg chg="mod">
          <ac:chgData name="Kelsey Glatfelter" userId="20fadb65-0c77-44ff-a803-4b26a7234c70" providerId="ADAL" clId="{14933743-2935-42C9-8507-BB4B7F86269C}" dt="2022-05-03T20:34:11.303" v="697" actId="255"/>
          <ac:spMkLst>
            <pc:docMk/>
            <pc:sldMk cId="1712095981" sldId="275"/>
            <ac:spMk id="43" creationId="{F7F5FD56-89F5-4D02-8E40-92BD8E63E772}"/>
          </ac:spMkLst>
        </pc:spChg>
        <pc:grpChg chg="add del mod">
          <ac:chgData name="Kelsey Glatfelter" userId="20fadb65-0c77-44ff-a803-4b26a7234c70" providerId="ADAL" clId="{14933743-2935-42C9-8507-BB4B7F86269C}" dt="2022-05-03T20:33:59.616" v="694" actId="478"/>
          <ac:grpSpMkLst>
            <pc:docMk/>
            <pc:sldMk cId="1712095981" sldId="275"/>
            <ac:grpSpMk id="6" creationId="{EEA37C8F-AA3C-48EB-8495-50EE00113696}"/>
          </ac:grpSpMkLst>
        </pc:grpChg>
        <pc:grpChg chg="mod topLvl">
          <ac:chgData name="Kelsey Glatfelter" userId="20fadb65-0c77-44ff-a803-4b26a7234c70" providerId="ADAL" clId="{14933743-2935-42C9-8507-BB4B7F86269C}" dt="2022-05-03T20:59:22.551" v="1384" actId="14861"/>
          <ac:grpSpMkLst>
            <pc:docMk/>
            <pc:sldMk cId="1712095981" sldId="275"/>
            <ac:grpSpMk id="8" creationId="{47E56197-8007-4A52-846B-293AE54A339D}"/>
          </ac:grpSpMkLst>
        </pc:grpChg>
        <pc:grpChg chg="mod">
          <ac:chgData name="Kelsey Glatfelter" userId="20fadb65-0c77-44ff-a803-4b26a7234c70" providerId="ADAL" clId="{14933743-2935-42C9-8507-BB4B7F86269C}" dt="2022-05-03T20:27:58.906" v="428"/>
          <ac:grpSpMkLst>
            <pc:docMk/>
            <pc:sldMk cId="1712095981" sldId="275"/>
            <ac:grpSpMk id="10" creationId="{776AC24B-F68E-4759-AEC0-669D2DEF2E08}"/>
          </ac:grpSpMkLst>
        </pc:grpChg>
        <pc:grpChg chg="add del mod">
          <ac:chgData name="Kelsey Glatfelter" userId="20fadb65-0c77-44ff-a803-4b26a7234c70" providerId="ADAL" clId="{14933743-2935-42C9-8507-BB4B7F86269C}" dt="2022-05-03T20:33:57.939" v="693" actId="478"/>
          <ac:grpSpMkLst>
            <pc:docMk/>
            <pc:sldMk cId="1712095981" sldId="275"/>
            <ac:grpSpMk id="16" creationId="{9601DC3A-5327-4D0F-A85E-859BFEB15EDD}"/>
          </ac:grpSpMkLst>
        </pc:grpChg>
        <pc:grpChg chg="mod topLvl">
          <ac:chgData name="Kelsey Glatfelter" userId="20fadb65-0c77-44ff-a803-4b26a7234c70" providerId="ADAL" clId="{14933743-2935-42C9-8507-BB4B7F86269C}" dt="2022-05-03T20:59:22.551" v="1384" actId="14861"/>
          <ac:grpSpMkLst>
            <pc:docMk/>
            <pc:sldMk cId="1712095981" sldId="275"/>
            <ac:grpSpMk id="17" creationId="{FD69AB5D-F3D7-434E-AF1B-9F3289B6CEF5}"/>
          </ac:grpSpMkLst>
        </pc:grpChg>
        <pc:grpChg chg="mod">
          <ac:chgData name="Kelsey Glatfelter" userId="20fadb65-0c77-44ff-a803-4b26a7234c70" providerId="ADAL" clId="{14933743-2935-42C9-8507-BB4B7F86269C}" dt="2022-05-03T20:29:05.479" v="434"/>
          <ac:grpSpMkLst>
            <pc:docMk/>
            <pc:sldMk cId="1712095981" sldId="275"/>
            <ac:grpSpMk id="19" creationId="{4EBA896E-C72E-4090-9804-8B7EBE869D3D}"/>
          </ac:grpSpMkLst>
        </pc:grpChg>
        <pc:grpChg chg="add del mod">
          <ac:chgData name="Kelsey Glatfelter" userId="20fadb65-0c77-44ff-a803-4b26a7234c70" providerId="ADAL" clId="{14933743-2935-42C9-8507-BB4B7F86269C}" dt="2022-05-03T20:32:50.150" v="651" actId="478"/>
          <ac:grpSpMkLst>
            <pc:docMk/>
            <pc:sldMk cId="1712095981" sldId="275"/>
            <ac:grpSpMk id="26" creationId="{0B4EAD8F-7DF5-4C9C-8DD5-533D6C16EC91}"/>
          </ac:grpSpMkLst>
        </pc:grpChg>
        <pc:grpChg chg="mod topLvl">
          <ac:chgData name="Kelsey Glatfelter" userId="20fadb65-0c77-44ff-a803-4b26a7234c70" providerId="ADAL" clId="{14933743-2935-42C9-8507-BB4B7F86269C}" dt="2022-05-03T20:59:22.551" v="1384" actId="14861"/>
          <ac:grpSpMkLst>
            <pc:docMk/>
            <pc:sldMk cId="1712095981" sldId="275"/>
            <ac:grpSpMk id="27" creationId="{11198D63-8D93-4BE6-84E7-9F793758B82B}"/>
          </ac:grpSpMkLst>
        </pc:grpChg>
        <pc:grpChg chg="mod">
          <ac:chgData name="Kelsey Glatfelter" userId="20fadb65-0c77-44ff-a803-4b26a7234c70" providerId="ADAL" clId="{14933743-2935-42C9-8507-BB4B7F86269C}" dt="2022-05-03T20:31:29.195" v="502"/>
          <ac:grpSpMkLst>
            <pc:docMk/>
            <pc:sldMk cId="1712095981" sldId="275"/>
            <ac:grpSpMk id="29" creationId="{31B6FDAF-9075-4FEB-979A-9DD3610C6D9C}"/>
          </ac:grpSpMkLst>
        </pc:grpChg>
        <pc:grpChg chg="add del mod">
          <ac:chgData name="Kelsey Glatfelter" userId="20fadb65-0c77-44ff-a803-4b26a7234c70" providerId="ADAL" clId="{14933743-2935-42C9-8507-BB4B7F86269C}" dt="2022-05-03T20:37:35.809" v="801" actId="478"/>
          <ac:grpSpMkLst>
            <pc:docMk/>
            <pc:sldMk cId="1712095981" sldId="275"/>
            <ac:grpSpMk id="35" creationId="{34969963-CBE2-434C-943A-C4B2906645EE}"/>
          </ac:grpSpMkLst>
        </pc:grpChg>
        <pc:grpChg chg="mod topLvl">
          <ac:chgData name="Kelsey Glatfelter" userId="20fadb65-0c77-44ff-a803-4b26a7234c70" providerId="ADAL" clId="{14933743-2935-42C9-8507-BB4B7F86269C}" dt="2022-05-03T20:59:22.551" v="1384" actId="14861"/>
          <ac:grpSpMkLst>
            <pc:docMk/>
            <pc:sldMk cId="1712095981" sldId="275"/>
            <ac:grpSpMk id="36" creationId="{47EB4861-2333-4B93-88CF-CB03FD5585E3}"/>
          </ac:grpSpMkLst>
        </pc:grpChg>
        <pc:grpChg chg="mod">
          <ac:chgData name="Kelsey Glatfelter" userId="20fadb65-0c77-44ff-a803-4b26a7234c70" providerId="ADAL" clId="{14933743-2935-42C9-8507-BB4B7F86269C}" dt="2022-05-03T20:31:53.393" v="522"/>
          <ac:grpSpMkLst>
            <pc:docMk/>
            <pc:sldMk cId="1712095981" sldId="275"/>
            <ac:grpSpMk id="38" creationId="{734C29C5-8E1F-4759-920F-637864B2A722}"/>
          </ac:grpSpMkLst>
        </pc:grpChg>
        <pc:graphicFrameChg chg="del mod modGraphic">
          <ac:chgData name="Kelsey Glatfelter" userId="20fadb65-0c77-44ff-a803-4b26a7234c70" providerId="ADAL" clId="{14933743-2935-42C9-8507-BB4B7F86269C}" dt="2022-05-03T20:32:38.529" v="648" actId="478"/>
          <ac:graphicFrameMkLst>
            <pc:docMk/>
            <pc:sldMk cId="1712095981" sldId="275"/>
            <ac:graphicFrameMk id="3" creationId="{00000000-0000-0000-0000-000000000000}"/>
          </ac:graphicFrameMkLst>
        </pc:graphicFrameChg>
        <pc:cxnChg chg="mod">
          <ac:chgData name="Kelsey Glatfelter" userId="20fadb65-0c77-44ff-a803-4b26a7234c70" providerId="ADAL" clId="{14933743-2935-42C9-8507-BB4B7F86269C}" dt="2022-05-03T20:27:58.906" v="428"/>
          <ac:cxnSpMkLst>
            <pc:docMk/>
            <pc:sldMk cId="1712095981" sldId="275"/>
            <ac:cxnSpMk id="13" creationId="{BAFAF804-1A55-4011-AA71-BB7D0F8514B7}"/>
          </ac:cxnSpMkLst>
        </pc:cxnChg>
        <pc:cxnChg chg="mod">
          <ac:chgData name="Kelsey Glatfelter" userId="20fadb65-0c77-44ff-a803-4b26a7234c70" providerId="ADAL" clId="{14933743-2935-42C9-8507-BB4B7F86269C}" dt="2022-05-03T20:29:05.479" v="434"/>
          <ac:cxnSpMkLst>
            <pc:docMk/>
            <pc:sldMk cId="1712095981" sldId="275"/>
            <ac:cxnSpMk id="23" creationId="{B057F789-B899-4CB4-A4B3-ED970F8B9A41}"/>
          </ac:cxnSpMkLst>
        </pc:cxnChg>
        <pc:cxnChg chg="mod">
          <ac:chgData name="Kelsey Glatfelter" userId="20fadb65-0c77-44ff-a803-4b26a7234c70" providerId="ADAL" clId="{14933743-2935-42C9-8507-BB4B7F86269C}" dt="2022-05-03T20:35:58.407" v="774" actId="1038"/>
          <ac:cxnSpMkLst>
            <pc:docMk/>
            <pc:sldMk cId="1712095981" sldId="275"/>
            <ac:cxnSpMk id="32" creationId="{7182B730-E8F6-4376-A68A-85622706147E}"/>
          </ac:cxnSpMkLst>
        </pc:cxnChg>
        <pc:cxnChg chg="mod">
          <ac:chgData name="Kelsey Glatfelter" userId="20fadb65-0c77-44ff-a803-4b26a7234c70" providerId="ADAL" clId="{14933743-2935-42C9-8507-BB4B7F86269C}" dt="2022-05-03T20:31:53.393" v="522"/>
          <ac:cxnSpMkLst>
            <pc:docMk/>
            <pc:sldMk cId="1712095981" sldId="275"/>
            <ac:cxnSpMk id="41" creationId="{89D76738-A81B-42F4-865A-641D21F2DA6F}"/>
          </ac:cxnSpMkLst>
        </pc:cxnChg>
      </pc:sldChg>
      <pc:sldChg chg="modSp mod">
        <pc:chgData name="Kelsey Glatfelter" userId="20fadb65-0c77-44ff-a803-4b26a7234c70" providerId="ADAL" clId="{14933743-2935-42C9-8507-BB4B7F86269C}" dt="2022-05-03T21:01:15.063" v="1393" actId="1036"/>
        <pc:sldMkLst>
          <pc:docMk/>
          <pc:sldMk cId="581066869" sldId="276"/>
        </pc:sldMkLst>
        <pc:spChg chg="mod">
          <ac:chgData name="Kelsey Glatfelter" userId="20fadb65-0c77-44ff-a803-4b26a7234c70" providerId="ADAL" clId="{14933743-2935-42C9-8507-BB4B7F86269C}" dt="2022-05-03T21:01:15.063" v="1393" actId="1036"/>
          <ac:spMkLst>
            <pc:docMk/>
            <pc:sldMk cId="581066869" sldId="276"/>
            <ac:spMk id="85" creationId="{6E41DE68-6C98-40D0-BFC8-038827EC4A1F}"/>
          </ac:spMkLst>
        </pc:spChg>
      </pc:sldChg>
      <pc:sldChg chg="addSp delSp modSp mod modAnim">
        <pc:chgData name="Kelsey Glatfelter" userId="20fadb65-0c77-44ff-a803-4b26a7234c70" providerId="ADAL" clId="{14933743-2935-42C9-8507-BB4B7F86269C}" dt="2022-05-03T21:02:03.831" v="1404"/>
        <pc:sldMkLst>
          <pc:docMk/>
          <pc:sldMk cId="564607166" sldId="277"/>
        </pc:sldMkLst>
        <pc:spChg chg="mod">
          <ac:chgData name="Kelsey Glatfelter" userId="20fadb65-0c77-44ff-a803-4b26a7234c70" providerId="ADAL" clId="{14933743-2935-42C9-8507-BB4B7F86269C}" dt="2022-05-03T20:38:05.454" v="806" actId="20577"/>
          <ac:spMkLst>
            <pc:docMk/>
            <pc:sldMk cId="564607166" sldId="277"/>
            <ac:spMk id="5" creationId="{1AC1EF2E-664F-403B-BE87-D5DF232943F1}"/>
          </ac:spMkLst>
        </pc:spChg>
        <pc:spChg chg="mod">
          <ac:chgData name="Kelsey Glatfelter" userId="20fadb65-0c77-44ff-a803-4b26a7234c70" providerId="ADAL" clId="{14933743-2935-42C9-8507-BB4B7F86269C}" dt="2022-05-03T20:37:52.860" v="803"/>
          <ac:spMkLst>
            <pc:docMk/>
            <pc:sldMk cId="564607166" sldId="277"/>
            <ac:spMk id="9" creationId="{693B9C6B-23BB-4AEF-ABAF-00442A8ED095}"/>
          </ac:spMkLst>
        </pc:spChg>
        <pc:spChg chg="mod">
          <ac:chgData name="Kelsey Glatfelter" userId="20fadb65-0c77-44ff-a803-4b26a7234c70" providerId="ADAL" clId="{14933743-2935-42C9-8507-BB4B7F86269C}" dt="2022-05-03T20:38:31.539" v="812" actId="20577"/>
          <ac:spMkLst>
            <pc:docMk/>
            <pc:sldMk cId="564607166" sldId="277"/>
            <ac:spMk id="10" creationId="{424D5A88-DEC1-49DD-9666-A840F55FB814}"/>
          </ac:spMkLst>
        </pc:spChg>
        <pc:spChg chg="mod">
          <ac:chgData name="Kelsey Glatfelter" userId="20fadb65-0c77-44ff-a803-4b26a7234c70" providerId="ADAL" clId="{14933743-2935-42C9-8507-BB4B7F86269C}" dt="2022-05-03T20:46:25.727" v="1034" actId="14861"/>
          <ac:spMkLst>
            <pc:docMk/>
            <pc:sldMk cId="564607166" sldId="277"/>
            <ac:spMk id="12" creationId="{BDD773D3-74F0-4762-8F8D-08403CF02D26}"/>
          </ac:spMkLst>
        </pc:spChg>
        <pc:spChg chg="mod">
          <ac:chgData name="Kelsey Glatfelter" userId="20fadb65-0c77-44ff-a803-4b26a7234c70" providerId="ADAL" clId="{14933743-2935-42C9-8507-BB4B7F86269C}" dt="2022-05-03T20:38:50.733" v="821" actId="20577"/>
          <ac:spMkLst>
            <pc:docMk/>
            <pc:sldMk cId="564607166" sldId="277"/>
            <ac:spMk id="13" creationId="{189C7718-5A43-44E7-9DEF-2957C8A84134}"/>
          </ac:spMkLst>
        </pc:spChg>
        <pc:spChg chg="add del mod">
          <ac:chgData name="Kelsey Glatfelter" userId="20fadb65-0c77-44ff-a803-4b26a7234c70" providerId="ADAL" clId="{14933743-2935-42C9-8507-BB4B7F86269C}" dt="2022-05-03T20:38:55.369" v="823"/>
          <ac:spMkLst>
            <pc:docMk/>
            <pc:sldMk cId="564607166" sldId="277"/>
            <ac:spMk id="14" creationId="{860CD161-97F7-4DB4-B36B-0541CC6E2F83}"/>
          </ac:spMkLst>
        </pc:spChg>
        <pc:spChg chg="mod">
          <ac:chgData name="Kelsey Glatfelter" userId="20fadb65-0c77-44ff-a803-4b26a7234c70" providerId="ADAL" clId="{14933743-2935-42C9-8507-BB4B7F86269C}" dt="2022-05-03T20:39:02.372" v="827" actId="20577"/>
          <ac:spMkLst>
            <pc:docMk/>
            <pc:sldMk cId="564607166" sldId="277"/>
            <ac:spMk id="17" creationId="{2D3FC444-D8D1-4A77-A24B-83E447697779}"/>
          </ac:spMkLst>
        </pc:spChg>
        <pc:spChg chg="mod">
          <ac:chgData name="Kelsey Glatfelter" userId="20fadb65-0c77-44ff-a803-4b26a7234c70" providerId="ADAL" clId="{14933743-2935-42C9-8507-BB4B7F86269C}" dt="2022-05-03T20:39:07.152" v="841" actId="20577"/>
          <ac:spMkLst>
            <pc:docMk/>
            <pc:sldMk cId="564607166" sldId="277"/>
            <ac:spMk id="18" creationId="{02521C79-B802-4B6A-A26D-55444BC258E0}"/>
          </ac:spMkLst>
        </pc:spChg>
        <pc:spChg chg="mod">
          <ac:chgData name="Kelsey Glatfelter" userId="20fadb65-0c77-44ff-a803-4b26a7234c70" providerId="ADAL" clId="{14933743-2935-42C9-8507-BB4B7F86269C}" dt="2022-05-03T20:46:20.447" v="1033" actId="14861"/>
          <ac:spMkLst>
            <pc:docMk/>
            <pc:sldMk cId="564607166" sldId="277"/>
            <ac:spMk id="20" creationId="{A1D23698-E968-403C-A353-87EDFBFF97B7}"/>
          </ac:spMkLst>
        </pc:spChg>
        <pc:spChg chg="mod">
          <ac:chgData name="Kelsey Glatfelter" userId="20fadb65-0c77-44ff-a803-4b26a7234c70" providerId="ADAL" clId="{14933743-2935-42C9-8507-BB4B7F86269C}" dt="2022-05-03T20:39:24.615" v="843"/>
          <ac:spMkLst>
            <pc:docMk/>
            <pc:sldMk cId="564607166" sldId="277"/>
            <ac:spMk id="22" creationId="{B66C89AE-F76D-4224-9557-240E2EE4C1B5}"/>
          </ac:spMkLst>
        </pc:spChg>
        <pc:spChg chg="mod">
          <ac:chgData name="Kelsey Glatfelter" userId="20fadb65-0c77-44ff-a803-4b26a7234c70" providerId="ADAL" clId="{14933743-2935-42C9-8507-BB4B7F86269C}" dt="2022-05-03T20:39:58.764" v="866" actId="6549"/>
          <ac:spMkLst>
            <pc:docMk/>
            <pc:sldMk cId="564607166" sldId="277"/>
            <ac:spMk id="25" creationId="{9C5E1E65-2A2F-4B5E-8088-A7FE39939F94}"/>
          </ac:spMkLst>
        </pc:spChg>
        <pc:spChg chg="mod">
          <ac:chgData name="Kelsey Glatfelter" userId="20fadb65-0c77-44ff-a803-4b26a7234c70" providerId="ADAL" clId="{14933743-2935-42C9-8507-BB4B7F86269C}" dt="2022-05-03T20:39:42.660" v="863" actId="20577"/>
          <ac:spMkLst>
            <pc:docMk/>
            <pc:sldMk cId="564607166" sldId="277"/>
            <ac:spMk id="26" creationId="{076772EA-2B2C-4D0B-8394-90A01BAE4249}"/>
          </ac:spMkLst>
        </pc:spChg>
        <pc:spChg chg="mod">
          <ac:chgData name="Kelsey Glatfelter" userId="20fadb65-0c77-44ff-a803-4b26a7234c70" providerId="ADAL" clId="{14933743-2935-42C9-8507-BB4B7F86269C}" dt="2022-05-03T20:46:13.913" v="1032" actId="14861"/>
          <ac:spMkLst>
            <pc:docMk/>
            <pc:sldMk cId="564607166" sldId="277"/>
            <ac:spMk id="28" creationId="{FEED022F-716D-4B95-B4A0-683437C8F2E0}"/>
          </ac:spMkLst>
        </pc:spChg>
        <pc:spChg chg="mod">
          <ac:chgData name="Kelsey Glatfelter" userId="20fadb65-0c77-44ff-a803-4b26a7234c70" providerId="ADAL" clId="{14933743-2935-42C9-8507-BB4B7F86269C}" dt="2022-05-03T20:39:52.016" v="865"/>
          <ac:spMkLst>
            <pc:docMk/>
            <pc:sldMk cId="564607166" sldId="277"/>
            <ac:spMk id="29" creationId="{8B1511EC-594E-469F-8C4C-EDC19AE9EAFE}"/>
          </ac:spMkLst>
        </pc:spChg>
        <pc:spChg chg="mod">
          <ac:chgData name="Kelsey Glatfelter" userId="20fadb65-0c77-44ff-a803-4b26a7234c70" providerId="ADAL" clId="{14933743-2935-42C9-8507-BB4B7F86269C}" dt="2022-05-03T20:40:13.946" v="874" actId="20577"/>
          <ac:spMkLst>
            <pc:docMk/>
            <pc:sldMk cId="564607166" sldId="277"/>
            <ac:spMk id="32" creationId="{9A31A623-1C63-4F26-B745-9C60A3F13A39}"/>
          </ac:spMkLst>
        </pc:spChg>
        <pc:spChg chg="mod">
          <ac:chgData name="Kelsey Glatfelter" userId="20fadb65-0c77-44ff-a803-4b26a7234c70" providerId="ADAL" clId="{14933743-2935-42C9-8507-BB4B7F86269C}" dt="2022-05-03T20:45:48.695" v="1017" actId="108"/>
          <ac:spMkLst>
            <pc:docMk/>
            <pc:sldMk cId="564607166" sldId="277"/>
            <ac:spMk id="33" creationId="{15367F65-B797-4D3C-8411-275FFEE9FE9F}"/>
          </ac:spMkLst>
        </pc:spChg>
        <pc:spChg chg="mod">
          <ac:chgData name="Kelsey Glatfelter" userId="20fadb65-0c77-44ff-a803-4b26a7234c70" providerId="ADAL" clId="{14933743-2935-42C9-8507-BB4B7F86269C}" dt="2022-05-03T20:45:57.851" v="1019" actId="14861"/>
          <ac:spMkLst>
            <pc:docMk/>
            <pc:sldMk cId="564607166" sldId="277"/>
            <ac:spMk id="35" creationId="{4F198074-8A42-459F-AE4F-38C0E3AD137E}"/>
          </ac:spMkLst>
        </pc:spChg>
        <pc:spChg chg="mod">
          <ac:chgData name="Kelsey Glatfelter" userId="20fadb65-0c77-44ff-a803-4b26a7234c70" providerId="ADAL" clId="{14933743-2935-42C9-8507-BB4B7F86269C}" dt="2022-05-03T20:46:07.750" v="1031" actId="1036"/>
          <ac:spMkLst>
            <pc:docMk/>
            <pc:sldMk cId="564607166" sldId="277"/>
            <ac:spMk id="36" creationId="{A4A6CD64-FB3A-49A7-960B-FA0DCE1BD36B}"/>
          </ac:spMkLst>
        </pc:spChg>
        <pc:spChg chg="mod">
          <ac:chgData name="Kelsey Glatfelter" userId="20fadb65-0c77-44ff-a803-4b26a7234c70" providerId="ADAL" clId="{14933743-2935-42C9-8507-BB4B7F86269C}" dt="2022-05-03T20:57:47.243" v="1372" actId="20577"/>
          <ac:spMkLst>
            <pc:docMk/>
            <pc:sldMk cId="564607166" sldId="277"/>
            <ac:spMk id="39" creationId="{76907079-6DE0-4972-9E45-2CF2767731C0}"/>
          </ac:spMkLst>
        </pc:spChg>
        <pc:spChg chg="mod">
          <ac:chgData name="Kelsey Glatfelter" userId="20fadb65-0c77-44ff-a803-4b26a7234c70" providerId="ADAL" clId="{14933743-2935-42C9-8507-BB4B7F86269C}" dt="2022-05-03T20:43:39.562" v="937" actId="1076"/>
          <ac:spMkLst>
            <pc:docMk/>
            <pc:sldMk cId="564607166" sldId="277"/>
            <ac:spMk id="40" creationId="{60669A54-8694-42FA-96B9-DF5FDB2005DE}"/>
          </ac:spMkLst>
        </pc:spChg>
        <pc:spChg chg="mod">
          <ac:chgData name="Kelsey Glatfelter" userId="20fadb65-0c77-44ff-a803-4b26a7234c70" providerId="ADAL" clId="{14933743-2935-42C9-8507-BB4B7F86269C}" dt="2022-05-03T20:48:11.270" v="1085" actId="14100"/>
          <ac:spMkLst>
            <pc:docMk/>
            <pc:sldMk cId="564607166" sldId="277"/>
            <ac:spMk id="42" creationId="{223D14BD-E91D-4B80-BCC2-FCAE28F99F6F}"/>
          </ac:spMkLst>
        </pc:spChg>
        <pc:spChg chg="mod">
          <ac:chgData name="Kelsey Glatfelter" userId="20fadb65-0c77-44ff-a803-4b26a7234c70" providerId="ADAL" clId="{14933743-2935-42C9-8507-BB4B7F86269C}" dt="2022-05-03T20:44:41.062" v="1009" actId="20577"/>
          <ac:spMkLst>
            <pc:docMk/>
            <pc:sldMk cId="564607166" sldId="277"/>
            <ac:spMk id="43" creationId="{AD087F2D-1058-432A-A180-42820D1B9ACD}"/>
          </ac:spMkLst>
        </pc:spChg>
        <pc:spChg chg="mod">
          <ac:chgData name="Kelsey Glatfelter" userId="20fadb65-0c77-44ff-a803-4b26a7234c70" providerId="ADAL" clId="{14933743-2935-42C9-8507-BB4B7F86269C}" dt="2022-05-03T20:57:42.617" v="1368" actId="20577"/>
          <ac:spMkLst>
            <pc:docMk/>
            <pc:sldMk cId="564607166" sldId="277"/>
            <ac:spMk id="46" creationId="{7FA5F088-2320-4AD8-9A8B-E7EA872CE3A5}"/>
          </ac:spMkLst>
        </pc:spChg>
        <pc:spChg chg="mod">
          <ac:chgData name="Kelsey Glatfelter" userId="20fadb65-0c77-44ff-a803-4b26a7234c70" providerId="ADAL" clId="{14933743-2935-42C9-8507-BB4B7F86269C}" dt="2022-05-03T20:46:48.185" v="1067" actId="20577"/>
          <ac:spMkLst>
            <pc:docMk/>
            <pc:sldMk cId="564607166" sldId="277"/>
            <ac:spMk id="47" creationId="{EE1FC864-5F42-42AD-B1D1-C1AA48338D09}"/>
          </ac:spMkLst>
        </pc:spChg>
        <pc:spChg chg="mod">
          <ac:chgData name="Kelsey Glatfelter" userId="20fadb65-0c77-44ff-a803-4b26a7234c70" providerId="ADAL" clId="{14933743-2935-42C9-8507-BB4B7F86269C}" dt="2022-05-03T20:45:41.380" v="1015" actId="14861"/>
          <ac:spMkLst>
            <pc:docMk/>
            <pc:sldMk cId="564607166" sldId="277"/>
            <ac:spMk id="49" creationId="{DD379A15-1068-427D-B84C-9339BE151883}"/>
          </ac:spMkLst>
        </pc:spChg>
        <pc:spChg chg="mod">
          <ac:chgData name="Kelsey Glatfelter" userId="20fadb65-0c77-44ff-a803-4b26a7234c70" providerId="ADAL" clId="{14933743-2935-42C9-8507-BB4B7F86269C}" dt="2022-05-03T20:46:50.852" v="1068"/>
          <ac:spMkLst>
            <pc:docMk/>
            <pc:sldMk cId="564607166" sldId="277"/>
            <ac:spMk id="50" creationId="{CF7D7F3E-25A2-4A0D-A800-B468C3D75940}"/>
          </ac:spMkLst>
        </pc:spChg>
        <pc:spChg chg="mod">
          <ac:chgData name="Kelsey Glatfelter" userId="20fadb65-0c77-44ff-a803-4b26a7234c70" providerId="ADAL" clId="{14933743-2935-42C9-8507-BB4B7F86269C}" dt="2022-05-03T20:57:44.769" v="1370" actId="20577"/>
          <ac:spMkLst>
            <pc:docMk/>
            <pc:sldMk cId="564607166" sldId="277"/>
            <ac:spMk id="53" creationId="{AAAB13A9-A3E1-4EFD-984C-9E734641D29C}"/>
          </ac:spMkLst>
        </pc:spChg>
        <pc:spChg chg="mod">
          <ac:chgData name="Kelsey Glatfelter" userId="20fadb65-0c77-44ff-a803-4b26a7234c70" providerId="ADAL" clId="{14933743-2935-42C9-8507-BB4B7F86269C}" dt="2022-05-03T20:50:41.810" v="1125" actId="20577"/>
          <ac:spMkLst>
            <pc:docMk/>
            <pc:sldMk cId="564607166" sldId="277"/>
            <ac:spMk id="54" creationId="{63244310-46E6-4D76-B4AB-FE613C475A64}"/>
          </ac:spMkLst>
        </pc:spChg>
        <pc:spChg chg="mod">
          <ac:chgData name="Kelsey Glatfelter" userId="20fadb65-0c77-44ff-a803-4b26a7234c70" providerId="ADAL" clId="{14933743-2935-42C9-8507-BB4B7F86269C}" dt="2022-05-03T20:50:51.946" v="1126" actId="14100"/>
          <ac:spMkLst>
            <pc:docMk/>
            <pc:sldMk cId="564607166" sldId="277"/>
            <ac:spMk id="56" creationId="{59709AD2-6594-41A4-876D-DE68CC4EC9C1}"/>
          </ac:spMkLst>
        </pc:spChg>
        <pc:spChg chg="mod">
          <ac:chgData name="Kelsey Glatfelter" userId="20fadb65-0c77-44ff-a803-4b26a7234c70" providerId="ADAL" clId="{14933743-2935-42C9-8507-BB4B7F86269C}" dt="2022-05-03T20:51:08.180" v="1130" actId="207"/>
          <ac:spMkLst>
            <pc:docMk/>
            <pc:sldMk cId="564607166" sldId="277"/>
            <ac:spMk id="57" creationId="{7251A929-3327-4946-93AA-920AF00BAB11}"/>
          </ac:spMkLst>
        </pc:spChg>
        <pc:grpChg chg="add mod">
          <ac:chgData name="Kelsey Glatfelter" userId="20fadb65-0c77-44ff-a803-4b26a7234c70" providerId="ADAL" clId="{14933743-2935-42C9-8507-BB4B7F86269C}" dt="2022-05-03T20:51:17.584" v="1132" actId="554"/>
          <ac:grpSpMkLst>
            <pc:docMk/>
            <pc:sldMk cId="564607166" sldId="277"/>
            <ac:grpSpMk id="7" creationId="{A3DC2B55-0C41-4EC6-96FE-5FC05667077E}"/>
          </ac:grpSpMkLst>
        </pc:grpChg>
        <pc:grpChg chg="mod">
          <ac:chgData name="Kelsey Glatfelter" userId="20fadb65-0c77-44ff-a803-4b26a7234c70" providerId="ADAL" clId="{14933743-2935-42C9-8507-BB4B7F86269C}" dt="2022-05-03T20:37:52.860" v="803"/>
          <ac:grpSpMkLst>
            <pc:docMk/>
            <pc:sldMk cId="564607166" sldId="277"/>
            <ac:grpSpMk id="8" creationId="{AA6E2055-BFE8-4C49-B6A5-05D37245D3CF}"/>
          </ac:grpSpMkLst>
        </pc:grpChg>
        <pc:grpChg chg="add mod">
          <ac:chgData name="Kelsey Glatfelter" userId="20fadb65-0c77-44ff-a803-4b26a7234c70" providerId="ADAL" clId="{14933743-2935-42C9-8507-BB4B7F86269C}" dt="2022-05-03T20:51:19.974" v="1133" actId="408"/>
          <ac:grpSpMkLst>
            <pc:docMk/>
            <pc:sldMk cId="564607166" sldId="277"/>
            <ac:grpSpMk id="15" creationId="{ED5D754C-D840-477C-8046-2A8B624A1DB4}"/>
          </ac:grpSpMkLst>
        </pc:grpChg>
        <pc:grpChg chg="mod">
          <ac:chgData name="Kelsey Glatfelter" userId="20fadb65-0c77-44ff-a803-4b26a7234c70" providerId="ADAL" clId="{14933743-2935-42C9-8507-BB4B7F86269C}" dt="2022-05-03T20:38:57.187" v="824"/>
          <ac:grpSpMkLst>
            <pc:docMk/>
            <pc:sldMk cId="564607166" sldId="277"/>
            <ac:grpSpMk id="16" creationId="{147DF295-3A10-41A1-8CB4-B3405F331C9C}"/>
          </ac:grpSpMkLst>
        </pc:grpChg>
        <pc:grpChg chg="add del mod">
          <ac:chgData name="Kelsey Glatfelter" userId="20fadb65-0c77-44ff-a803-4b26a7234c70" providerId="ADAL" clId="{14933743-2935-42C9-8507-BB4B7F86269C}" dt="2022-05-03T20:51:19.974" v="1133" actId="408"/>
          <ac:grpSpMkLst>
            <pc:docMk/>
            <pc:sldMk cId="564607166" sldId="277"/>
            <ac:grpSpMk id="23" creationId="{FD946EBD-44FE-4CDD-9CD7-A3C5BD4CA34F}"/>
          </ac:grpSpMkLst>
        </pc:grpChg>
        <pc:grpChg chg="mod">
          <ac:chgData name="Kelsey Glatfelter" userId="20fadb65-0c77-44ff-a803-4b26a7234c70" providerId="ADAL" clId="{14933743-2935-42C9-8507-BB4B7F86269C}" dt="2022-05-03T20:39:29.649" v="844"/>
          <ac:grpSpMkLst>
            <pc:docMk/>
            <pc:sldMk cId="564607166" sldId="277"/>
            <ac:grpSpMk id="24" creationId="{EEFE866D-B177-47DD-82C2-E2CD2BDA16F7}"/>
          </ac:grpSpMkLst>
        </pc:grpChg>
        <pc:grpChg chg="add mod">
          <ac:chgData name="Kelsey Glatfelter" userId="20fadb65-0c77-44ff-a803-4b26a7234c70" providerId="ADAL" clId="{14933743-2935-42C9-8507-BB4B7F86269C}" dt="2022-05-03T20:51:19.974" v="1133" actId="408"/>
          <ac:grpSpMkLst>
            <pc:docMk/>
            <pc:sldMk cId="564607166" sldId="277"/>
            <ac:grpSpMk id="30" creationId="{7F52A535-12F6-475F-9842-50B7071ED425}"/>
          </ac:grpSpMkLst>
        </pc:grpChg>
        <pc:grpChg chg="mod">
          <ac:chgData name="Kelsey Glatfelter" userId="20fadb65-0c77-44ff-a803-4b26a7234c70" providerId="ADAL" clId="{14933743-2935-42C9-8507-BB4B7F86269C}" dt="2022-05-03T20:40:00.949" v="867"/>
          <ac:grpSpMkLst>
            <pc:docMk/>
            <pc:sldMk cId="564607166" sldId="277"/>
            <ac:grpSpMk id="31" creationId="{ACFD78C5-5F2D-44F2-A950-4FCAF0F38D1A}"/>
          </ac:grpSpMkLst>
        </pc:grpChg>
        <pc:grpChg chg="add mod">
          <ac:chgData name="Kelsey Glatfelter" userId="20fadb65-0c77-44ff-a803-4b26a7234c70" providerId="ADAL" clId="{14933743-2935-42C9-8507-BB4B7F86269C}" dt="2022-05-03T20:44:51.493" v="1011" actId="1076"/>
          <ac:grpSpMkLst>
            <pc:docMk/>
            <pc:sldMk cId="564607166" sldId="277"/>
            <ac:grpSpMk id="37" creationId="{7BE2CF56-029A-4AD0-9F60-E2D4CF4C6665}"/>
          </ac:grpSpMkLst>
        </pc:grpChg>
        <pc:grpChg chg="mod">
          <ac:chgData name="Kelsey Glatfelter" userId="20fadb65-0c77-44ff-a803-4b26a7234c70" providerId="ADAL" clId="{14933743-2935-42C9-8507-BB4B7F86269C}" dt="2022-05-03T20:42:16.492" v="913"/>
          <ac:grpSpMkLst>
            <pc:docMk/>
            <pc:sldMk cId="564607166" sldId="277"/>
            <ac:grpSpMk id="38" creationId="{D0A0E874-2055-4939-A693-FF0602933F44}"/>
          </ac:grpSpMkLst>
        </pc:grpChg>
        <pc:grpChg chg="add mod">
          <ac:chgData name="Kelsey Glatfelter" userId="20fadb65-0c77-44ff-a803-4b26a7234c70" providerId="ADAL" clId="{14933743-2935-42C9-8507-BB4B7F86269C}" dt="2022-05-03T20:51:19.974" v="1133" actId="408"/>
          <ac:grpSpMkLst>
            <pc:docMk/>
            <pc:sldMk cId="564607166" sldId="277"/>
            <ac:grpSpMk id="44" creationId="{4513205A-9B50-4AC3-979D-6F4F829B1DBF}"/>
          </ac:grpSpMkLst>
        </pc:grpChg>
        <pc:grpChg chg="mod">
          <ac:chgData name="Kelsey Glatfelter" userId="20fadb65-0c77-44ff-a803-4b26a7234c70" providerId="ADAL" clId="{14933743-2935-42C9-8507-BB4B7F86269C}" dt="2022-05-03T20:43:23.623" v="933"/>
          <ac:grpSpMkLst>
            <pc:docMk/>
            <pc:sldMk cId="564607166" sldId="277"/>
            <ac:grpSpMk id="45" creationId="{EFACC097-B060-43BB-B3A8-3CF9C507B298}"/>
          </ac:grpSpMkLst>
        </pc:grpChg>
        <pc:grpChg chg="add mod">
          <ac:chgData name="Kelsey Glatfelter" userId="20fadb65-0c77-44ff-a803-4b26a7234c70" providerId="ADAL" clId="{14933743-2935-42C9-8507-BB4B7F86269C}" dt="2022-05-03T20:51:17.584" v="1132" actId="554"/>
          <ac:grpSpMkLst>
            <pc:docMk/>
            <pc:sldMk cId="564607166" sldId="277"/>
            <ac:grpSpMk id="51" creationId="{907B7555-BAB8-4F9D-BC7A-3E7A746E6FE0}"/>
          </ac:grpSpMkLst>
        </pc:grpChg>
        <pc:grpChg chg="mod">
          <ac:chgData name="Kelsey Glatfelter" userId="20fadb65-0c77-44ff-a803-4b26a7234c70" providerId="ADAL" clId="{14933743-2935-42C9-8507-BB4B7F86269C}" dt="2022-05-03T20:46:53.289" v="1069"/>
          <ac:grpSpMkLst>
            <pc:docMk/>
            <pc:sldMk cId="564607166" sldId="277"/>
            <ac:grpSpMk id="52" creationId="{61F68286-1AAC-4AF4-B74E-EB4D065442A6}"/>
          </ac:grpSpMkLst>
        </pc:grpChg>
        <pc:graphicFrameChg chg="del mod modGraphic">
          <ac:chgData name="Kelsey Glatfelter" userId="20fadb65-0c77-44ff-a803-4b26a7234c70" providerId="ADAL" clId="{14933743-2935-42C9-8507-BB4B7F86269C}" dt="2022-05-03T20:41:28.427" v="887" actId="21"/>
          <ac:graphicFrameMkLst>
            <pc:docMk/>
            <pc:sldMk cId="564607166" sldId="277"/>
            <ac:graphicFrameMk id="4" creationId="{00000000-0000-0000-0000-000000000000}"/>
          </ac:graphicFrameMkLst>
        </pc:graphicFrameChg>
        <pc:cxnChg chg="mod">
          <ac:chgData name="Kelsey Glatfelter" userId="20fadb65-0c77-44ff-a803-4b26a7234c70" providerId="ADAL" clId="{14933743-2935-42C9-8507-BB4B7F86269C}" dt="2022-05-03T20:37:52.860" v="803"/>
          <ac:cxnSpMkLst>
            <pc:docMk/>
            <pc:sldMk cId="564607166" sldId="277"/>
            <ac:cxnSpMk id="11" creationId="{084E6A34-A57B-4A02-8CFA-847B4DFFDC43}"/>
          </ac:cxnSpMkLst>
        </pc:cxnChg>
        <pc:cxnChg chg="mod">
          <ac:chgData name="Kelsey Glatfelter" userId="20fadb65-0c77-44ff-a803-4b26a7234c70" providerId="ADAL" clId="{14933743-2935-42C9-8507-BB4B7F86269C}" dt="2022-05-03T20:38:57.187" v="824"/>
          <ac:cxnSpMkLst>
            <pc:docMk/>
            <pc:sldMk cId="564607166" sldId="277"/>
            <ac:cxnSpMk id="19" creationId="{F859AD2E-ABB5-4D9A-9727-21C4A97F0EEA}"/>
          </ac:cxnSpMkLst>
        </pc:cxnChg>
        <pc:cxnChg chg="mod">
          <ac:chgData name="Kelsey Glatfelter" userId="20fadb65-0c77-44ff-a803-4b26a7234c70" providerId="ADAL" clId="{14933743-2935-42C9-8507-BB4B7F86269C}" dt="2022-05-03T20:39:29.649" v="844"/>
          <ac:cxnSpMkLst>
            <pc:docMk/>
            <pc:sldMk cId="564607166" sldId="277"/>
            <ac:cxnSpMk id="27" creationId="{C562DFD1-039D-4F13-88CA-36FD208AF3E3}"/>
          </ac:cxnSpMkLst>
        </pc:cxnChg>
        <pc:cxnChg chg="mod">
          <ac:chgData name="Kelsey Glatfelter" userId="20fadb65-0c77-44ff-a803-4b26a7234c70" providerId="ADAL" clId="{14933743-2935-42C9-8507-BB4B7F86269C}" dt="2022-05-03T20:40:00.949" v="867"/>
          <ac:cxnSpMkLst>
            <pc:docMk/>
            <pc:sldMk cId="564607166" sldId="277"/>
            <ac:cxnSpMk id="34" creationId="{2C72E2B7-CFCA-4AE5-8B91-A9D18BF975C0}"/>
          </ac:cxnSpMkLst>
        </pc:cxnChg>
        <pc:cxnChg chg="mod">
          <ac:chgData name="Kelsey Glatfelter" userId="20fadb65-0c77-44ff-a803-4b26a7234c70" providerId="ADAL" clId="{14933743-2935-42C9-8507-BB4B7F86269C}" dt="2022-05-03T20:42:16.492" v="913"/>
          <ac:cxnSpMkLst>
            <pc:docMk/>
            <pc:sldMk cId="564607166" sldId="277"/>
            <ac:cxnSpMk id="41" creationId="{B63B90D2-8129-443A-A92A-90B41A045C59}"/>
          </ac:cxnSpMkLst>
        </pc:cxnChg>
        <pc:cxnChg chg="mod">
          <ac:chgData name="Kelsey Glatfelter" userId="20fadb65-0c77-44ff-a803-4b26a7234c70" providerId="ADAL" clId="{14933743-2935-42C9-8507-BB4B7F86269C}" dt="2022-05-03T20:43:23.623" v="933"/>
          <ac:cxnSpMkLst>
            <pc:docMk/>
            <pc:sldMk cId="564607166" sldId="277"/>
            <ac:cxnSpMk id="48" creationId="{038826BF-A286-4CAB-BC09-C9ED9D7A8046}"/>
          </ac:cxnSpMkLst>
        </pc:cxnChg>
        <pc:cxnChg chg="mod">
          <ac:chgData name="Kelsey Glatfelter" userId="20fadb65-0c77-44ff-a803-4b26a7234c70" providerId="ADAL" clId="{14933743-2935-42C9-8507-BB4B7F86269C}" dt="2022-05-03T20:46:53.289" v="1069"/>
          <ac:cxnSpMkLst>
            <pc:docMk/>
            <pc:sldMk cId="564607166" sldId="277"/>
            <ac:cxnSpMk id="55" creationId="{3F117F75-7958-4A9C-A2DC-33A00FD031AE}"/>
          </ac:cxnSpMkLst>
        </pc:cxnChg>
      </pc:sldChg>
      <pc:sldChg chg="addSp delSp modSp mod modAnim addCm delCm modCm">
        <pc:chgData name="Kelsey Glatfelter" userId="20fadb65-0c77-44ff-a803-4b26a7234c70" providerId="ADAL" clId="{14933743-2935-42C9-8507-BB4B7F86269C}" dt="2022-05-03T21:02:39.838" v="1413" actId="255"/>
        <pc:sldMkLst>
          <pc:docMk/>
          <pc:sldMk cId="87407581" sldId="278"/>
        </pc:sldMkLst>
        <pc:spChg chg="mod">
          <ac:chgData name="Kelsey Glatfelter" userId="20fadb65-0c77-44ff-a803-4b26a7234c70" providerId="ADAL" clId="{14933743-2935-42C9-8507-BB4B7F86269C}" dt="2022-05-03T20:52:01.932" v="1139" actId="20577"/>
          <ac:spMkLst>
            <pc:docMk/>
            <pc:sldMk cId="87407581" sldId="278"/>
            <ac:spMk id="5" creationId="{974C9B6A-1BEF-42F3-851C-FB6CDBE86136}"/>
          </ac:spMkLst>
        </pc:spChg>
        <pc:spChg chg="mod">
          <ac:chgData name="Kelsey Glatfelter" userId="20fadb65-0c77-44ff-a803-4b26a7234c70" providerId="ADAL" clId="{14933743-2935-42C9-8507-BB4B7F86269C}" dt="2022-05-03T20:52:03.012" v="1140"/>
          <ac:spMkLst>
            <pc:docMk/>
            <pc:sldMk cId="87407581" sldId="278"/>
            <ac:spMk id="9" creationId="{18CF95E8-6EDC-4743-B6FD-D01EAC2D8DCD}"/>
          </ac:spMkLst>
        </pc:spChg>
        <pc:spChg chg="mod">
          <ac:chgData name="Kelsey Glatfelter" userId="20fadb65-0c77-44ff-a803-4b26a7234c70" providerId="ADAL" clId="{14933743-2935-42C9-8507-BB4B7F86269C}" dt="2022-05-03T20:52:03.012" v="1140"/>
          <ac:spMkLst>
            <pc:docMk/>
            <pc:sldMk cId="87407581" sldId="278"/>
            <ac:spMk id="10" creationId="{9040223A-5617-4B1C-BCDB-89277A83D557}"/>
          </ac:spMkLst>
        </pc:spChg>
        <pc:spChg chg="mod">
          <ac:chgData name="Kelsey Glatfelter" userId="20fadb65-0c77-44ff-a803-4b26a7234c70" providerId="ADAL" clId="{14933743-2935-42C9-8507-BB4B7F86269C}" dt="2022-05-03T20:52:03.012" v="1140"/>
          <ac:spMkLst>
            <pc:docMk/>
            <pc:sldMk cId="87407581" sldId="278"/>
            <ac:spMk id="12" creationId="{E53B76D9-557E-42DD-A7F3-DD1B4A21C144}"/>
          </ac:spMkLst>
        </pc:spChg>
        <pc:spChg chg="mod">
          <ac:chgData name="Kelsey Glatfelter" userId="20fadb65-0c77-44ff-a803-4b26a7234c70" providerId="ADAL" clId="{14933743-2935-42C9-8507-BB4B7F86269C}" dt="2022-05-03T20:52:12.595" v="1141"/>
          <ac:spMkLst>
            <pc:docMk/>
            <pc:sldMk cId="87407581" sldId="278"/>
            <ac:spMk id="13" creationId="{1C901BB7-E6BF-4113-A485-E5E542BC3563}"/>
          </ac:spMkLst>
        </pc:spChg>
        <pc:spChg chg="mod">
          <ac:chgData name="Kelsey Glatfelter" userId="20fadb65-0c77-44ff-a803-4b26a7234c70" providerId="ADAL" clId="{14933743-2935-42C9-8507-BB4B7F86269C}" dt="2022-05-03T20:52:23.892" v="1145" actId="20577"/>
          <ac:spMkLst>
            <pc:docMk/>
            <pc:sldMk cId="87407581" sldId="278"/>
            <ac:spMk id="16" creationId="{74998799-1C00-4EED-85BE-8F9596CF7F1A}"/>
          </ac:spMkLst>
        </pc:spChg>
        <pc:spChg chg="mod">
          <ac:chgData name="Kelsey Glatfelter" userId="20fadb65-0c77-44ff-a803-4b26a7234c70" providerId="ADAL" clId="{14933743-2935-42C9-8507-BB4B7F86269C}" dt="2022-05-03T20:52:29.131" v="1160" actId="20577"/>
          <ac:spMkLst>
            <pc:docMk/>
            <pc:sldMk cId="87407581" sldId="278"/>
            <ac:spMk id="17" creationId="{EE309573-90FE-4DE5-9C56-C9217F9B1A9F}"/>
          </ac:spMkLst>
        </pc:spChg>
        <pc:spChg chg="mod">
          <ac:chgData name="Kelsey Glatfelter" userId="20fadb65-0c77-44ff-a803-4b26a7234c70" providerId="ADAL" clId="{14933743-2935-42C9-8507-BB4B7F86269C}" dt="2022-05-03T20:52:16.065" v="1142"/>
          <ac:spMkLst>
            <pc:docMk/>
            <pc:sldMk cId="87407581" sldId="278"/>
            <ac:spMk id="19" creationId="{48852C34-191A-4A73-8123-A3A20E43EE34}"/>
          </ac:spMkLst>
        </pc:spChg>
        <pc:spChg chg="mod">
          <ac:chgData name="Kelsey Glatfelter" userId="20fadb65-0c77-44ff-a803-4b26a7234c70" providerId="ADAL" clId="{14933743-2935-42C9-8507-BB4B7F86269C}" dt="2022-05-03T20:52:32.637" v="1161"/>
          <ac:spMkLst>
            <pc:docMk/>
            <pc:sldMk cId="87407581" sldId="278"/>
            <ac:spMk id="20" creationId="{3F7997AB-1C43-4E6D-9C1C-75DC6BB28055}"/>
          </ac:spMkLst>
        </pc:spChg>
        <pc:spChg chg="mod">
          <ac:chgData name="Kelsey Glatfelter" userId="20fadb65-0c77-44ff-a803-4b26a7234c70" providerId="ADAL" clId="{14933743-2935-42C9-8507-BB4B7F86269C}" dt="2022-05-03T20:52:45.181" v="1166" actId="20577"/>
          <ac:spMkLst>
            <pc:docMk/>
            <pc:sldMk cId="87407581" sldId="278"/>
            <ac:spMk id="24" creationId="{BFE49EE2-0C71-47BE-973D-7DDEF8519559}"/>
          </ac:spMkLst>
        </pc:spChg>
        <pc:spChg chg="mod">
          <ac:chgData name="Kelsey Glatfelter" userId="20fadb65-0c77-44ff-a803-4b26a7234c70" providerId="ADAL" clId="{14933743-2935-42C9-8507-BB4B7F86269C}" dt="2022-05-03T20:53:26.405" v="1186" actId="207"/>
          <ac:spMkLst>
            <pc:docMk/>
            <pc:sldMk cId="87407581" sldId="278"/>
            <ac:spMk id="25" creationId="{2A7FBC6B-826A-4DB4-AC93-A2683DCCDFEA}"/>
          </ac:spMkLst>
        </pc:spChg>
        <pc:spChg chg="mod">
          <ac:chgData name="Kelsey Glatfelter" userId="20fadb65-0c77-44ff-a803-4b26a7234c70" providerId="ADAL" clId="{14933743-2935-42C9-8507-BB4B7F86269C}" dt="2022-05-03T20:52:35.656" v="1162"/>
          <ac:spMkLst>
            <pc:docMk/>
            <pc:sldMk cId="87407581" sldId="278"/>
            <ac:spMk id="27" creationId="{74F4366E-8F2E-4DD9-9EB4-BE03A1ED335C}"/>
          </ac:spMkLst>
        </pc:spChg>
        <pc:spChg chg="mod">
          <ac:chgData name="Kelsey Glatfelter" userId="20fadb65-0c77-44ff-a803-4b26a7234c70" providerId="ADAL" clId="{14933743-2935-42C9-8507-BB4B7F86269C}" dt="2022-05-03T20:53:21.093" v="1185" actId="1036"/>
          <ac:spMkLst>
            <pc:docMk/>
            <pc:sldMk cId="87407581" sldId="278"/>
            <ac:spMk id="28" creationId="{74073875-E1D1-497C-9A16-EB7C1EF0ABD5}"/>
          </ac:spMkLst>
        </pc:spChg>
        <pc:spChg chg="mod">
          <ac:chgData name="Kelsey Glatfelter" userId="20fadb65-0c77-44ff-a803-4b26a7234c70" providerId="ADAL" clId="{14933743-2935-42C9-8507-BB4B7F86269C}" dt="2022-05-03T20:53:37.149" v="1190" actId="20577"/>
          <ac:spMkLst>
            <pc:docMk/>
            <pc:sldMk cId="87407581" sldId="278"/>
            <ac:spMk id="31" creationId="{1D836857-F530-441F-8154-B17ED71F20B1}"/>
          </ac:spMkLst>
        </pc:spChg>
        <pc:spChg chg="mod">
          <ac:chgData name="Kelsey Glatfelter" userId="20fadb65-0c77-44ff-a803-4b26a7234c70" providerId="ADAL" clId="{14933743-2935-42C9-8507-BB4B7F86269C}" dt="2022-05-03T20:55:18.923" v="1298" actId="1035"/>
          <ac:spMkLst>
            <pc:docMk/>
            <pc:sldMk cId="87407581" sldId="278"/>
            <ac:spMk id="32" creationId="{FCB45076-63B6-47D1-9582-0CDCF2D07764}"/>
          </ac:spMkLst>
        </pc:spChg>
        <pc:spChg chg="mod">
          <ac:chgData name="Kelsey Glatfelter" userId="20fadb65-0c77-44ff-a803-4b26a7234c70" providerId="ADAL" clId="{14933743-2935-42C9-8507-BB4B7F86269C}" dt="2022-05-03T20:56:38.179" v="1354" actId="14100"/>
          <ac:spMkLst>
            <pc:docMk/>
            <pc:sldMk cId="87407581" sldId="278"/>
            <ac:spMk id="34" creationId="{F4806B8D-67C1-48D3-A92A-A75AC8BEB99E}"/>
          </ac:spMkLst>
        </pc:spChg>
        <pc:spChg chg="mod">
          <ac:chgData name="Kelsey Glatfelter" userId="20fadb65-0c77-44ff-a803-4b26a7234c70" providerId="ADAL" clId="{14933743-2935-42C9-8507-BB4B7F86269C}" dt="2022-05-03T20:56:51.837" v="1356" actId="207"/>
          <ac:spMkLst>
            <pc:docMk/>
            <pc:sldMk cId="87407581" sldId="278"/>
            <ac:spMk id="35" creationId="{4C9BA450-CEDB-4B4A-9A22-B6A2497ADD9B}"/>
          </ac:spMkLst>
        </pc:spChg>
        <pc:spChg chg="mod">
          <ac:chgData name="Kelsey Glatfelter" userId="20fadb65-0c77-44ff-a803-4b26a7234c70" providerId="ADAL" clId="{14933743-2935-42C9-8507-BB4B7F86269C}" dt="2022-05-03T20:54:15.269" v="1224" actId="20577"/>
          <ac:spMkLst>
            <pc:docMk/>
            <pc:sldMk cId="87407581" sldId="278"/>
            <ac:spMk id="38" creationId="{E72FCE02-9604-46C8-924E-BA4AA33DDB18}"/>
          </ac:spMkLst>
        </pc:spChg>
        <pc:spChg chg="mod">
          <ac:chgData name="Kelsey Glatfelter" userId="20fadb65-0c77-44ff-a803-4b26a7234c70" providerId="ADAL" clId="{14933743-2935-42C9-8507-BB4B7F86269C}" dt="2022-05-03T20:55:24.032" v="1315" actId="1035"/>
          <ac:spMkLst>
            <pc:docMk/>
            <pc:sldMk cId="87407581" sldId="278"/>
            <ac:spMk id="39" creationId="{D8EE369E-D9DB-4525-AE37-3711BA368C6D}"/>
          </ac:spMkLst>
        </pc:spChg>
        <pc:spChg chg="mod">
          <ac:chgData name="Kelsey Glatfelter" userId="20fadb65-0c77-44ff-a803-4b26a7234c70" providerId="ADAL" clId="{14933743-2935-42C9-8507-BB4B7F86269C}" dt="2022-05-03T20:55:01.068" v="1278" actId="14100"/>
          <ac:spMkLst>
            <pc:docMk/>
            <pc:sldMk cId="87407581" sldId="278"/>
            <ac:spMk id="41" creationId="{20FCB67E-E4D2-4C16-A546-5807EF524302}"/>
          </ac:spMkLst>
        </pc:spChg>
        <pc:spChg chg="mod">
          <ac:chgData name="Kelsey Glatfelter" userId="20fadb65-0c77-44ff-a803-4b26a7234c70" providerId="ADAL" clId="{14933743-2935-42C9-8507-BB4B7F86269C}" dt="2022-05-03T20:54:21.965" v="1247"/>
          <ac:spMkLst>
            <pc:docMk/>
            <pc:sldMk cId="87407581" sldId="278"/>
            <ac:spMk id="42" creationId="{2FFFB11D-6B79-4A2B-81DD-1D115279E499}"/>
          </ac:spMkLst>
        </pc:spChg>
        <pc:spChg chg="mod">
          <ac:chgData name="Kelsey Glatfelter" userId="20fadb65-0c77-44ff-a803-4b26a7234c70" providerId="ADAL" clId="{14933743-2935-42C9-8507-BB4B7F86269C}" dt="2022-05-03T20:54:34.424" v="1251" actId="20577"/>
          <ac:spMkLst>
            <pc:docMk/>
            <pc:sldMk cId="87407581" sldId="278"/>
            <ac:spMk id="45" creationId="{7BCDE4EA-BA0B-4A8D-9030-8ACE496BE11E}"/>
          </ac:spMkLst>
        </pc:spChg>
        <pc:spChg chg="mod">
          <ac:chgData name="Kelsey Glatfelter" userId="20fadb65-0c77-44ff-a803-4b26a7234c70" providerId="ADAL" clId="{14933743-2935-42C9-8507-BB4B7F86269C}" dt="2022-05-03T20:55:29.170" v="1324" actId="1036"/>
          <ac:spMkLst>
            <pc:docMk/>
            <pc:sldMk cId="87407581" sldId="278"/>
            <ac:spMk id="46" creationId="{BFAA2EEF-B26B-47A1-9621-A98F53D4BBD5}"/>
          </ac:spMkLst>
        </pc:spChg>
        <pc:spChg chg="mod">
          <ac:chgData name="Kelsey Glatfelter" userId="20fadb65-0c77-44ff-a803-4b26a7234c70" providerId="ADAL" clId="{14933743-2935-42C9-8507-BB4B7F86269C}" dt="2022-05-03T20:55:07.354" v="1279" actId="14100"/>
          <ac:spMkLst>
            <pc:docMk/>
            <pc:sldMk cId="87407581" sldId="278"/>
            <ac:spMk id="48" creationId="{7B0E9624-3FDA-4513-8802-0C26CB9BB663}"/>
          </ac:spMkLst>
        </pc:spChg>
        <pc:spChg chg="mod">
          <ac:chgData name="Kelsey Glatfelter" userId="20fadb65-0c77-44ff-a803-4b26a7234c70" providerId="ADAL" clId="{14933743-2935-42C9-8507-BB4B7F86269C}" dt="2022-05-03T20:54:43.390" v="1276"/>
          <ac:spMkLst>
            <pc:docMk/>
            <pc:sldMk cId="87407581" sldId="278"/>
            <ac:spMk id="49" creationId="{ACCBA289-0705-4F8D-B1EE-AD01D84E1439}"/>
          </ac:spMkLst>
        </pc:spChg>
        <pc:spChg chg="mod">
          <ac:chgData name="Kelsey Glatfelter" userId="20fadb65-0c77-44ff-a803-4b26a7234c70" providerId="ADAL" clId="{14933743-2935-42C9-8507-BB4B7F86269C}" dt="2022-05-03T20:57:35.428" v="1366" actId="20577"/>
          <ac:spMkLst>
            <pc:docMk/>
            <pc:sldMk cId="87407581" sldId="278"/>
            <ac:spMk id="52" creationId="{4D55D14C-FC00-49DC-8CF8-68CCEDCC2750}"/>
          </ac:spMkLst>
        </pc:spChg>
        <pc:spChg chg="mod">
          <ac:chgData name="Kelsey Glatfelter" userId="20fadb65-0c77-44ff-a803-4b26a7234c70" providerId="ADAL" clId="{14933743-2935-42C9-8507-BB4B7F86269C}" dt="2022-05-03T21:02:39.838" v="1413" actId="255"/>
          <ac:spMkLst>
            <pc:docMk/>
            <pc:sldMk cId="87407581" sldId="278"/>
            <ac:spMk id="53" creationId="{8A43DF52-ACF3-413D-9DC4-03F0311A89DD}"/>
          </ac:spMkLst>
        </pc:spChg>
        <pc:spChg chg="mod">
          <ac:chgData name="Kelsey Glatfelter" userId="20fadb65-0c77-44ff-a803-4b26a7234c70" providerId="ADAL" clId="{14933743-2935-42C9-8507-BB4B7F86269C}" dt="2022-05-03T20:58:14.062" v="1381" actId="14100"/>
          <ac:spMkLst>
            <pc:docMk/>
            <pc:sldMk cId="87407581" sldId="278"/>
            <ac:spMk id="55" creationId="{008283C5-ED6E-4B68-A2D0-43079815C153}"/>
          </ac:spMkLst>
        </pc:spChg>
        <pc:spChg chg="mod">
          <ac:chgData name="Kelsey Glatfelter" userId="20fadb65-0c77-44ff-a803-4b26a7234c70" providerId="ADAL" clId="{14933743-2935-42C9-8507-BB4B7F86269C}" dt="2022-05-03T20:57:57.944" v="1373"/>
          <ac:spMkLst>
            <pc:docMk/>
            <pc:sldMk cId="87407581" sldId="278"/>
            <ac:spMk id="56" creationId="{D463FD2A-BD7B-454B-992C-2EB699868F7B}"/>
          </ac:spMkLst>
        </pc:spChg>
        <pc:grpChg chg="add mod">
          <ac:chgData name="Kelsey Glatfelter" userId="20fadb65-0c77-44ff-a803-4b26a7234c70" providerId="ADAL" clId="{14933743-2935-42C9-8507-BB4B7F86269C}" dt="2022-05-03T20:57:10.027" v="1361" actId="555"/>
          <ac:grpSpMkLst>
            <pc:docMk/>
            <pc:sldMk cId="87407581" sldId="278"/>
            <ac:grpSpMk id="7" creationId="{89D51710-8C3E-4546-AE63-9105942F76E3}"/>
          </ac:grpSpMkLst>
        </pc:grpChg>
        <pc:grpChg chg="mod">
          <ac:chgData name="Kelsey Glatfelter" userId="20fadb65-0c77-44ff-a803-4b26a7234c70" providerId="ADAL" clId="{14933743-2935-42C9-8507-BB4B7F86269C}" dt="2022-05-03T20:52:03.012" v="1140"/>
          <ac:grpSpMkLst>
            <pc:docMk/>
            <pc:sldMk cId="87407581" sldId="278"/>
            <ac:grpSpMk id="8" creationId="{65709393-C1FF-4D2C-B856-FAE182D253A6}"/>
          </ac:grpSpMkLst>
        </pc:grpChg>
        <pc:grpChg chg="add mod">
          <ac:chgData name="Kelsey Glatfelter" userId="20fadb65-0c77-44ff-a803-4b26a7234c70" providerId="ADAL" clId="{14933743-2935-42C9-8507-BB4B7F86269C}" dt="2022-05-03T20:57:23.356" v="1363" actId="408"/>
          <ac:grpSpMkLst>
            <pc:docMk/>
            <pc:sldMk cId="87407581" sldId="278"/>
            <ac:grpSpMk id="14" creationId="{D23AA6BE-CDD6-43D2-9C99-C8209D9844DC}"/>
          </ac:grpSpMkLst>
        </pc:grpChg>
        <pc:grpChg chg="mod">
          <ac:chgData name="Kelsey Glatfelter" userId="20fadb65-0c77-44ff-a803-4b26a7234c70" providerId="ADAL" clId="{14933743-2935-42C9-8507-BB4B7F86269C}" dt="2022-05-03T20:52:16.065" v="1142"/>
          <ac:grpSpMkLst>
            <pc:docMk/>
            <pc:sldMk cId="87407581" sldId="278"/>
            <ac:grpSpMk id="15" creationId="{012541FC-4507-4B6C-9FFB-16A05CE0858B}"/>
          </ac:grpSpMkLst>
        </pc:grpChg>
        <pc:grpChg chg="add mod">
          <ac:chgData name="Kelsey Glatfelter" userId="20fadb65-0c77-44ff-a803-4b26a7234c70" providerId="ADAL" clId="{14933743-2935-42C9-8507-BB4B7F86269C}" dt="2022-05-03T20:57:23.356" v="1363" actId="408"/>
          <ac:grpSpMkLst>
            <pc:docMk/>
            <pc:sldMk cId="87407581" sldId="278"/>
            <ac:grpSpMk id="22" creationId="{A8E6A1D9-8861-4A00-A601-02230C153D12}"/>
          </ac:grpSpMkLst>
        </pc:grpChg>
        <pc:grpChg chg="mod">
          <ac:chgData name="Kelsey Glatfelter" userId="20fadb65-0c77-44ff-a803-4b26a7234c70" providerId="ADAL" clId="{14933743-2935-42C9-8507-BB4B7F86269C}" dt="2022-05-03T20:52:35.656" v="1162"/>
          <ac:grpSpMkLst>
            <pc:docMk/>
            <pc:sldMk cId="87407581" sldId="278"/>
            <ac:grpSpMk id="23" creationId="{41C9A057-C711-4AF5-8E01-C0C4A9103EAF}"/>
          </ac:grpSpMkLst>
        </pc:grpChg>
        <pc:grpChg chg="add mod">
          <ac:chgData name="Kelsey Glatfelter" userId="20fadb65-0c77-44ff-a803-4b26a7234c70" providerId="ADAL" clId="{14933743-2935-42C9-8507-BB4B7F86269C}" dt="2022-05-03T20:57:23.356" v="1363" actId="408"/>
          <ac:grpSpMkLst>
            <pc:docMk/>
            <pc:sldMk cId="87407581" sldId="278"/>
            <ac:grpSpMk id="29" creationId="{2A4F7C22-5878-4F4D-8D93-584CEB904B31}"/>
          </ac:grpSpMkLst>
        </pc:grpChg>
        <pc:grpChg chg="mod">
          <ac:chgData name="Kelsey Glatfelter" userId="20fadb65-0c77-44ff-a803-4b26a7234c70" providerId="ADAL" clId="{14933743-2935-42C9-8507-BB4B7F86269C}" dt="2022-05-03T20:53:28.275" v="1187"/>
          <ac:grpSpMkLst>
            <pc:docMk/>
            <pc:sldMk cId="87407581" sldId="278"/>
            <ac:grpSpMk id="30" creationId="{30FBBBC9-0D26-42F6-B283-4A880C81E5CA}"/>
          </ac:grpSpMkLst>
        </pc:grpChg>
        <pc:grpChg chg="add mod">
          <ac:chgData name="Kelsey Glatfelter" userId="20fadb65-0c77-44ff-a803-4b26a7234c70" providerId="ADAL" clId="{14933743-2935-42C9-8507-BB4B7F86269C}" dt="2022-05-03T20:57:23.356" v="1363" actId="408"/>
          <ac:grpSpMkLst>
            <pc:docMk/>
            <pc:sldMk cId="87407581" sldId="278"/>
            <ac:grpSpMk id="36" creationId="{21C35313-15AA-466E-B84C-D7D4C6595847}"/>
          </ac:grpSpMkLst>
        </pc:grpChg>
        <pc:grpChg chg="mod">
          <ac:chgData name="Kelsey Glatfelter" userId="20fadb65-0c77-44ff-a803-4b26a7234c70" providerId="ADAL" clId="{14933743-2935-42C9-8507-BB4B7F86269C}" dt="2022-05-03T20:54:02.162" v="1221"/>
          <ac:grpSpMkLst>
            <pc:docMk/>
            <pc:sldMk cId="87407581" sldId="278"/>
            <ac:grpSpMk id="37" creationId="{CBAC06AB-704D-429B-81CC-3B5E2BC0FEA7}"/>
          </ac:grpSpMkLst>
        </pc:grpChg>
        <pc:grpChg chg="add mod">
          <ac:chgData name="Kelsey Glatfelter" userId="20fadb65-0c77-44ff-a803-4b26a7234c70" providerId="ADAL" clId="{14933743-2935-42C9-8507-BB4B7F86269C}" dt="2022-05-03T20:57:15.595" v="1362" actId="1076"/>
          <ac:grpSpMkLst>
            <pc:docMk/>
            <pc:sldMk cId="87407581" sldId="278"/>
            <ac:grpSpMk id="43" creationId="{A882DF69-929C-4B28-89AA-084DC0BEF893}"/>
          </ac:grpSpMkLst>
        </pc:grpChg>
        <pc:grpChg chg="mod">
          <ac:chgData name="Kelsey Glatfelter" userId="20fadb65-0c77-44ff-a803-4b26a7234c70" providerId="ADAL" clId="{14933743-2935-42C9-8507-BB4B7F86269C}" dt="2022-05-03T20:54:25.345" v="1248"/>
          <ac:grpSpMkLst>
            <pc:docMk/>
            <pc:sldMk cId="87407581" sldId="278"/>
            <ac:grpSpMk id="44" creationId="{AA337E7E-A5A9-4079-8DF5-50319C4D5FC5}"/>
          </ac:grpSpMkLst>
        </pc:grpChg>
        <pc:grpChg chg="add mod">
          <ac:chgData name="Kelsey Glatfelter" userId="20fadb65-0c77-44ff-a803-4b26a7234c70" providerId="ADAL" clId="{14933743-2935-42C9-8507-BB4B7F86269C}" dt="2022-05-03T20:58:20.880" v="1382" actId="1076"/>
          <ac:grpSpMkLst>
            <pc:docMk/>
            <pc:sldMk cId="87407581" sldId="278"/>
            <ac:grpSpMk id="50" creationId="{D526DC02-27AE-460F-8BE5-9FDEDD877018}"/>
          </ac:grpSpMkLst>
        </pc:grpChg>
        <pc:grpChg chg="mod">
          <ac:chgData name="Kelsey Glatfelter" userId="20fadb65-0c77-44ff-a803-4b26a7234c70" providerId="ADAL" clId="{14933743-2935-42C9-8507-BB4B7F86269C}" dt="2022-05-03T20:57:31.794" v="1364"/>
          <ac:grpSpMkLst>
            <pc:docMk/>
            <pc:sldMk cId="87407581" sldId="278"/>
            <ac:grpSpMk id="51" creationId="{68D0AC88-5C9B-479B-8D45-556AFEB589C1}"/>
          </ac:grpSpMkLst>
        </pc:grpChg>
        <pc:graphicFrameChg chg="del">
          <ac:chgData name="Kelsey Glatfelter" userId="20fadb65-0c77-44ff-a803-4b26a7234c70" providerId="ADAL" clId="{14933743-2935-42C9-8507-BB4B7F86269C}" dt="2022-05-03T20:51:51.561" v="1136" actId="478"/>
          <ac:graphicFrameMkLst>
            <pc:docMk/>
            <pc:sldMk cId="87407581" sldId="278"/>
            <ac:graphicFrameMk id="4" creationId="{00000000-0000-0000-0000-000000000000}"/>
          </ac:graphicFrameMkLst>
        </pc:graphicFrameChg>
        <pc:cxnChg chg="mod">
          <ac:chgData name="Kelsey Glatfelter" userId="20fadb65-0c77-44ff-a803-4b26a7234c70" providerId="ADAL" clId="{14933743-2935-42C9-8507-BB4B7F86269C}" dt="2022-05-03T20:52:03.012" v="1140"/>
          <ac:cxnSpMkLst>
            <pc:docMk/>
            <pc:sldMk cId="87407581" sldId="278"/>
            <ac:cxnSpMk id="11" creationId="{1CB7A488-E7BA-4857-B274-B9186F8DA5DB}"/>
          </ac:cxnSpMkLst>
        </pc:cxnChg>
        <pc:cxnChg chg="mod">
          <ac:chgData name="Kelsey Glatfelter" userId="20fadb65-0c77-44ff-a803-4b26a7234c70" providerId="ADAL" clId="{14933743-2935-42C9-8507-BB4B7F86269C}" dt="2022-05-03T20:52:16.065" v="1142"/>
          <ac:cxnSpMkLst>
            <pc:docMk/>
            <pc:sldMk cId="87407581" sldId="278"/>
            <ac:cxnSpMk id="18" creationId="{DB356920-C23B-47C7-A966-70AE114B3921}"/>
          </ac:cxnSpMkLst>
        </pc:cxnChg>
        <pc:cxnChg chg="mod">
          <ac:chgData name="Kelsey Glatfelter" userId="20fadb65-0c77-44ff-a803-4b26a7234c70" providerId="ADAL" clId="{14933743-2935-42C9-8507-BB4B7F86269C}" dt="2022-05-03T20:52:35.656" v="1162"/>
          <ac:cxnSpMkLst>
            <pc:docMk/>
            <pc:sldMk cId="87407581" sldId="278"/>
            <ac:cxnSpMk id="26" creationId="{759116F2-1D27-4C51-869D-3DDAA3939E01}"/>
          </ac:cxnSpMkLst>
        </pc:cxnChg>
        <pc:cxnChg chg="mod">
          <ac:chgData name="Kelsey Glatfelter" userId="20fadb65-0c77-44ff-a803-4b26a7234c70" providerId="ADAL" clId="{14933743-2935-42C9-8507-BB4B7F86269C}" dt="2022-05-03T20:53:28.275" v="1187"/>
          <ac:cxnSpMkLst>
            <pc:docMk/>
            <pc:sldMk cId="87407581" sldId="278"/>
            <ac:cxnSpMk id="33" creationId="{CA879F33-CB52-4F29-BA2A-AFB1FB135AD7}"/>
          </ac:cxnSpMkLst>
        </pc:cxnChg>
        <pc:cxnChg chg="mod">
          <ac:chgData name="Kelsey Glatfelter" userId="20fadb65-0c77-44ff-a803-4b26a7234c70" providerId="ADAL" clId="{14933743-2935-42C9-8507-BB4B7F86269C}" dt="2022-05-03T20:54:02.162" v="1221"/>
          <ac:cxnSpMkLst>
            <pc:docMk/>
            <pc:sldMk cId="87407581" sldId="278"/>
            <ac:cxnSpMk id="40" creationId="{35583754-DCEF-47BB-A38F-D80D1119A487}"/>
          </ac:cxnSpMkLst>
        </pc:cxnChg>
        <pc:cxnChg chg="mod">
          <ac:chgData name="Kelsey Glatfelter" userId="20fadb65-0c77-44ff-a803-4b26a7234c70" providerId="ADAL" clId="{14933743-2935-42C9-8507-BB4B7F86269C}" dt="2022-05-03T20:54:25.345" v="1248"/>
          <ac:cxnSpMkLst>
            <pc:docMk/>
            <pc:sldMk cId="87407581" sldId="278"/>
            <ac:cxnSpMk id="47" creationId="{8E40E8A0-FC7E-4415-BFBF-6F625097AC50}"/>
          </ac:cxnSpMkLst>
        </pc:cxnChg>
        <pc:cxnChg chg="mod">
          <ac:chgData name="Kelsey Glatfelter" userId="20fadb65-0c77-44ff-a803-4b26a7234c70" providerId="ADAL" clId="{14933743-2935-42C9-8507-BB4B7F86269C}" dt="2022-05-03T20:57:31.794" v="1364"/>
          <ac:cxnSpMkLst>
            <pc:docMk/>
            <pc:sldMk cId="87407581" sldId="278"/>
            <ac:cxnSpMk id="54" creationId="{353D6E32-9542-4E07-B31D-3B637BCDCBFA}"/>
          </ac:cxnSpMkLst>
        </pc:cxnChg>
      </pc:sldChg>
      <pc:sldChg chg="addSp delSp modSp mod">
        <pc:chgData name="Kelsey Glatfelter" userId="20fadb65-0c77-44ff-a803-4b26a7234c70" providerId="ADAL" clId="{14933743-2935-42C9-8507-BB4B7F86269C}" dt="2022-05-03T16:08:43.999" v="379" actId="465"/>
        <pc:sldMkLst>
          <pc:docMk/>
          <pc:sldMk cId="2287808784" sldId="286"/>
        </pc:sldMkLst>
        <pc:spChg chg="mod">
          <ac:chgData name="Kelsey Glatfelter" userId="20fadb65-0c77-44ff-a803-4b26a7234c70" providerId="ADAL" clId="{14933743-2935-42C9-8507-BB4B7F86269C}" dt="2022-05-03T16:07:01.791" v="340" actId="14100"/>
          <ac:spMkLst>
            <pc:docMk/>
            <pc:sldMk cId="2287808784" sldId="286"/>
            <ac:spMk id="15" creationId="{E1F46BC4-BADB-4463-8835-6F820531C01B}"/>
          </ac:spMkLst>
        </pc:spChg>
        <pc:spChg chg="mod">
          <ac:chgData name="Kelsey Glatfelter" userId="20fadb65-0c77-44ff-a803-4b26a7234c70" providerId="ADAL" clId="{14933743-2935-42C9-8507-BB4B7F86269C}" dt="2022-05-03T16:07:08.481" v="342" actId="14100"/>
          <ac:spMkLst>
            <pc:docMk/>
            <pc:sldMk cId="2287808784" sldId="286"/>
            <ac:spMk id="21" creationId="{FD3201BB-F3F0-4150-AE9A-46D5B06C6A91}"/>
          </ac:spMkLst>
        </pc:spChg>
        <pc:spChg chg="mod">
          <ac:chgData name="Kelsey Glatfelter" userId="20fadb65-0c77-44ff-a803-4b26a7234c70" providerId="ADAL" clId="{14933743-2935-42C9-8507-BB4B7F86269C}" dt="2022-05-03T16:07:16.061" v="347" actId="1037"/>
          <ac:spMkLst>
            <pc:docMk/>
            <pc:sldMk cId="2287808784" sldId="286"/>
            <ac:spMk id="25" creationId="{171E5ED9-33EA-40B8-9BFF-79545C7E001D}"/>
          </ac:spMkLst>
        </pc:spChg>
        <pc:spChg chg="mod">
          <ac:chgData name="Kelsey Glatfelter" userId="20fadb65-0c77-44ff-a803-4b26a7234c70" providerId="ADAL" clId="{14933743-2935-42C9-8507-BB4B7F86269C}" dt="2022-05-03T16:06:58.482" v="339" actId="14100"/>
          <ac:spMkLst>
            <pc:docMk/>
            <pc:sldMk cId="2287808784" sldId="286"/>
            <ac:spMk id="29" creationId="{5E964CC8-C45A-427F-912C-71E31D5F1667}"/>
          </ac:spMkLst>
        </pc:spChg>
        <pc:spChg chg="mod">
          <ac:chgData name="Kelsey Glatfelter" userId="20fadb65-0c77-44ff-a803-4b26a7234c70" providerId="ADAL" clId="{14933743-2935-42C9-8507-BB4B7F86269C}" dt="2022-05-02T18:42:03.418" v="193" actId="255"/>
          <ac:spMkLst>
            <pc:docMk/>
            <pc:sldMk cId="2287808784" sldId="286"/>
            <ac:spMk id="32" creationId="{92A37142-6C26-4BEB-989C-CADF8E349F1F}"/>
          </ac:spMkLst>
        </pc:spChg>
        <pc:spChg chg="mod">
          <ac:chgData name="Kelsey Glatfelter" userId="20fadb65-0c77-44ff-a803-4b26a7234c70" providerId="ADAL" clId="{14933743-2935-42C9-8507-BB4B7F86269C}" dt="2022-05-02T18:42:03.418" v="193" actId="255"/>
          <ac:spMkLst>
            <pc:docMk/>
            <pc:sldMk cId="2287808784" sldId="286"/>
            <ac:spMk id="34" creationId="{18372F5D-D7BB-4BD7-A559-9002E358AC64}"/>
          </ac:spMkLst>
        </pc:spChg>
        <pc:spChg chg="mod">
          <ac:chgData name="Kelsey Glatfelter" userId="20fadb65-0c77-44ff-a803-4b26a7234c70" providerId="ADAL" clId="{14933743-2935-42C9-8507-BB4B7F86269C}" dt="2022-05-02T18:42:03.418" v="193" actId="255"/>
          <ac:spMkLst>
            <pc:docMk/>
            <pc:sldMk cId="2287808784" sldId="286"/>
            <ac:spMk id="35" creationId="{0215D62A-CB8A-4CAE-9139-CDB425DFACB8}"/>
          </ac:spMkLst>
        </pc:spChg>
        <pc:spChg chg="mod">
          <ac:chgData name="Kelsey Glatfelter" userId="20fadb65-0c77-44ff-a803-4b26a7234c70" providerId="ADAL" clId="{14933743-2935-42C9-8507-BB4B7F86269C}" dt="2022-05-02T18:42:03.418" v="193" actId="255"/>
          <ac:spMkLst>
            <pc:docMk/>
            <pc:sldMk cId="2287808784" sldId="286"/>
            <ac:spMk id="36" creationId="{D0FA5198-83FD-4744-AD9B-5346219000EB}"/>
          </ac:spMkLst>
        </pc:spChg>
        <pc:spChg chg="mod">
          <ac:chgData name="Kelsey Glatfelter" userId="20fadb65-0c77-44ff-a803-4b26a7234c70" providerId="ADAL" clId="{14933743-2935-42C9-8507-BB4B7F86269C}" dt="2022-05-02T18:42:03.418" v="193" actId="255"/>
          <ac:spMkLst>
            <pc:docMk/>
            <pc:sldMk cId="2287808784" sldId="286"/>
            <ac:spMk id="38" creationId="{72EF313C-09FB-43E7-997C-6F37F55C0BE8}"/>
          </ac:spMkLst>
        </pc:spChg>
        <pc:spChg chg="mod">
          <ac:chgData name="Kelsey Glatfelter" userId="20fadb65-0c77-44ff-a803-4b26a7234c70" providerId="ADAL" clId="{14933743-2935-42C9-8507-BB4B7F86269C}" dt="2022-05-02T18:42:03.418" v="193" actId="255"/>
          <ac:spMkLst>
            <pc:docMk/>
            <pc:sldMk cId="2287808784" sldId="286"/>
            <ac:spMk id="39" creationId="{A2765E1D-1D75-47D4-969F-0D89E6C363D9}"/>
          </ac:spMkLst>
        </pc:spChg>
        <pc:spChg chg="mod">
          <ac:chgData name="Kelsey Glatfelter" userId="20fadb65-0c77-44ff-a803-4b26a7234c70" providerId="ADAL" clId="{14933743-2935-42C9-8507-BB4B7F86269C}" dt="2022-05-02T18:42:03.418" v="193" actId="255"/>
          <ac:spMkLst>
            <pc:docMk/>
            <pc:sldMk cId="2287808784" sldId="286"/>
            <ac:spMk id="40" creationId="{3F58EB4E-AF87-4C12-90C7-D7162D74F514}"/>
          </ac:spMkLst>
        </pc:spChg>
        <pc:spChg chg="mod">
          <ac:chgData name="Kelsey Glatfelter" userId="20fadb65-0c77-44ff-a803-4b26a7234c70" providerId="ADAL" clId="{14933743-2935-42C9-8507-BB4B7F86269C}" dt="2022-05-02T18:42:03.418" v="193" actId="255"/>
          <ac:spMkLst>
            <pc:docMk/>
            <pc:sldMk cId="2287808784" sldId="286"/>
            <ac:spMk id="42" creationId="{4EE4ABB1-AA22-4A7E-833C-4B204EDE0AA3}"/>
          </ac:spMkLst>
        </pc:spChg>
        <pc:spChg chg="mod">
          <ac:chgData name="Kelsey Glatfelter" userId="20fadb65-0c77-44ff-a803-4b26a7234c70" providerId="ADAL" clId="{14933743-2935-42C9-8507-BB4B7F86269C}" dt="2022-05-02T18:42:03.418" v="193" actId="255"/>
          <ac:spMkLst>
            <pc:docMk/>
            <pc:sldMk cId="2287808784" sldId="286"/>
            <ac:spMk id="43" creationId="{075F3C08-A546-4124-A5F1-D727D677408A}"/>
          </ac:spMkLst>
        </pc:spChg>
        <pc:spChg chg="mod">
          <ac:chgData name="Kelsey Glatfelter" userId="20fadb65-0c77-44ff-a803-4b26a7234c70" providerId="ADAL" clId="{14933743-2935-42C9-8507-BB4B7F86269C}" dt="2022-05-02T18:42:03.418" v="193" actId="255"/>
          <ac:spMkLst>
            <pc:docMk/>
            <pc:sldMk cId="2287808784" sldId="286"/>
            <ac:spMk id="44" creationId="{BFD733EF-9C48-4761-B047-D72A6C08916F}"/>
          </ac:spMkLst>
        </pc:spChg>
        <pc:spChg chg="mod">
          <ac:chgData name="Kelsey Glatfelter" userId="20fadb65-0c77-44ff-a803-4b26a7234c70" providerId="ADAL" clId="{14933743-2935-42C9-8507-BB4B7F86269C}" dt="2022-05-02T18:42:03.418" v="193" actId="255"/>
          <ac:spMkLst>
            <pc:docMk/>
            <pc:sldMk cId="2287808784" sldId="286"/>
            <ac:spMk id="46" creationId="{158C6F3E-FD0E-4192-A46C-82732FE79F95}"/>
          </ac:spMkLst>
        </pc:spChg>
        <pc:spChg chg="mod">
          <ac:chgData name="Kelsey Glatfelter" userId="20fadb65-0c77-44ff-a803-4b26a7234c70" providerId="ADAL" clId="{14933743-2935-42C9-8507-BB4B7F86269C}" dt="2022-05-02T18:42:03.418" v="193" actId="255"/>
          <ac:spMkLst>
            <pc:docMk/>
            <pc:sldMk cId="2287808784" sldId="286"/>
            <ac:spMk id="47" creationId="{BFB15E84-B038-4862-B5E4-9649FF5B7504}"/>
          </ac:spMkLst>
        </pc:spChg>
        <pc:spChg chg="mod">
          <ac:chgData name="Kelsey Glatfelter" userId="20fadb65-0c77-44ff-a803-4b26a7234c70" providerId="ADAL" clId="{14933743-2935-42C9-8507-BB4B7F86269C}" dt="2022-05-02T18:42:03.418" v="193" actId="255"/>
          <ac:spMkLst>
            <pc:docMk/>
            <pc:sldMk cId="2287808784" sldId="286"/>
            <ac:spMk id="48" creationId="{6E7896BF-71E7-4098-8B4F-3B0F3C62F3BC}"/>
          </ac:spMkLst>
        </pc:spChg>
        <pc:spChg chg="mod">
          <ac:chgData name="Kelsey Glatfelter" userId="20fadb65-0c77-44ff-a803-4b26a7234c70" providerId="ADAL" clId="{14933743-2935-42C9-8507-BB4B7F86269C}" dt="2022-05-02T18:42:03.418" v="193" actId="255"/>
          <ac:spMkLst>
            <pc:docMk/>
            <pc:sldMk cId="2287808784" sldId="286"/>
            <ac:spMk id="49" creationId="{BB808992-B6FE-40D0-AE38-65A1693EEC85}"/>
          </ac:spMkLst>
        </pc:spChg>
        <pc:spChg chg="mod">
          <ac:chgData name="Kelsey Glatfelter" userId="20fadb65-0c77-44ff-a803-4b26a7234c70" providerId="ADAL" clId="{14933743-2935-42C9-8507-BB4B7F86269C}" dt="2022-05-03T16:07:59.952" v="361" actId="21"/>
          <ac:spMkLst>
            <pc:docMk/>
            <pc:sldMk cId="2287808784" sldId="286"/>
            <ac:spMk id="50" creationId="{67AB1996-3052-47FF-A1DF-EC7C0B68EE23}"/>
          </ac:spMkLst>
        </pc:spChg>
        <pc:spChg chg="add mod ord">
          <ac:chgData name="Kelsey Glatfelter" userId="20fadb65-0c77-44ff-a803-4b26a7234c70" providerId="ADAL" clId="{14933743-2935-42C9-8507-BB4B7F86269C}" dt="2022-05-02T18:41:31.837" v="161" actId="167"/>
          <ac:spMkLst>
            <pc:docMk/>
            <pc:sldMk cId="2287808784" sldId="286"/>
            <ac:spMk id="51" creationId="{A617B37C-5EB4-43B8-B910-D0F9506F8381}"/>
          </ac:spMkLst>
        </pc:spChg>
        <pc:spChg chg="mod">
          <ac:chgData name="Kelsey Glatfelter" userId="20fadb65-0c77-44ff-a803-4b26a7234c70" providerId="ADAL" clId="{14933743-2935-42C9-8507-BB4B7F86269C}" dt="2022-05-03T16:08:14.674" v="366" actId="21"/>
          <ac:spMkLst>
            <pc:docMk/>
            <pc:sldMk cId="2287808784" sldId="286"/>
            <ac:spMk id="52" creationId="{5A95C39E-2B27-43BF-96E0-6D9755368292}"/>
          </ac:spMkLst>
        </pc:spChg>
        <pc:spChg chg="mod">
          <ac:chgData name="Kelsey Glatfelter" userId="20fadb65-0c77-44ff-a803-4b26a7234c70" providerId="ADAL" clId="{14933743-2935-42C9-8507-BB4B7F86269C}" dt="2022-05-03T16:07:33.448" v="351"/>
          <ac:spMkLst>
            <pc:docMk/>
            <pc:sldMk cId="2287808784" sldId="286"/>
            <ac:spMk id="55" creationId="{7E15DDCC-36B2-4144-A22E-D6D9DD382008}"/>
          </ac:spMkLst>
        </pc:spChg>
        <pc:spChg chg="mod">
          <ac:chgData name="Kelsey Glatfelter" userId="20fadb65-0c77-44ff-a803-4b26a7234c70" providerId="ADAL" clId="{14933743-2935-42C9-8507-BB4B7F86269C}" dt="2022-05-03T16:07:21.549" v="348"/>
          <ac:spMkLst>
            <pc:docMk/>
            <pc:sldMk cId="2287808784" sldId="286"/>
            <ac:spMk id="56" creationId="{6E7A6AE2-5E56-4010-989C-F9AF8BB78FCB}"/>
          </ac:spMkLst>
        </pc:spChg>
        <pc:spChg chg="mod">
          <ac:chgData name="Kelsey Glatfelter" userId="20fadb65-0c77-44ff-a803-4b26a7234c70" providerId="ADAL" clId="{14933743-2935-42C9-8507-BB4B7F86269C}" dt="2022-05-03T16:07:21.549" v="348"/>
          <ac:spMkLst>
            <pc:docMk/>
            <pc:sldMk cId="2287808784" sldId="286"/>
            <ac:spMk id="58" creationId="{F5591CD7-E3AC-4F53-821E-BD2F95D4B7C6}"/>
          </ac:spMkLst>
        </pc:spChg>
        <pc:spChg chg="mod">
          <ac:chgData name="Kelsey Glatfelter" userId="20fadb65-0c77-44ff-a803-4b26a7234c70" providerId="ADAL" clId="{14933743-2935-42C9-8507-BB4B7F86269C}" dt="2022-05-03T16:08:25.535" v="371" actId="20577"/>
          <ac:spMkLst>
            <pc:docMk/>
            <pc:sldMk cId="2287808784" sldId="286"/>
            <ac:spMk id="59" creationId="{3CAA5025-3C4D-45F8-96AC-204C3AED3ABA}"/>
          </ac:spMkLst>
        </pc:spChg>
        <pc:spChg chg="mod">
          <ac:chgData name="Kelsey Glatfelter" userId="20fadb65-0c77-44ff-a803-4b26a7234c70" providerId="ADAL" clId="{14933743-2935-42C9-8507-BB4B7F86269C}" dt="2022-05-03T16:07:45.786" v="355"/>
          <ac:spMkLst>
            <pc:docMk/>
            <pc:sldMk cId="2287808784" sldId="286"/>
            <ac:spMk id="62" creationId="{73CE0BAF-4379-4F1B-83AE-30D0093BF391}"/>
          </ac:spMkLst>
        </pc:spChg>
        <pc:spChg chg="mod">
          <ac:chgData name="Kelsey Glatfelter" userId="20fadb65-0c77-44ff-a803-4b26a7234c70" providerId="ADAL" clId="{14933743-2935-42C9-8507-BB4B7F86269C}" dt="2022-05-03T16:07:38.469" v="353"/>
          <ac:spMkLst>
            <pc:docMk/>
            <pc:sldMk cId="2287808784" sldId="286"/>
            <ac:spMk id="63" creationId="{58C5E80D-B712-46A9-A5A0-013EA9C67FCD}"/>
          </ac:spMkLst>
        </pc:spChg>
        <pc:spChg chg="mod">
          <ac:chgData name="Kelsey Glatfelter" userId="20fadb65-0c77-44ff-a803-4b26a7234c70" providerId="ADAL" clId="{14933743-2935-42C9-8507-BB4B7F86269C}" dt="2022-05-03T16:07:38.469" v="353"/>
          <ac:spMkLst>
            <pc:docMk/>
            <pc:sldMk cId="2287808784" sldId="286"/>
            <ac:spMk id="65" creationId="{4525584B-5B09-4461-B6AF-76F5B965101E}"/>
          </ac:spMkLst>
        </pc:spChg>
        <pc:spChg chg="mod">
          <ac:chgData name="Kelsey Glatfelter" userId="20fadb65-0c77-44ff-a803-4b26a7234c70" providerId="ADAL" clId="{14933743-2935-42C9-8507-BB4B7F86269C}" dt="2022-05-03T16:08:27.427" v="373" actId="20577"/>
          <ac:spMkLst>
            <pc:docMk/>
            <pc:sldMk cId="2287808784" sldId="286"/>
            <ac:spMk id="66" creationId="{241CF77C-3736-4F7C-BA31-3C199E4C9E86}"/>
          </ac:spMkLst>
        </pc:spChg>
        <pc:spChg chg="add del">
          <ac:chgData name="Kelsey Glatfelter" userId="20fadb65-0c77-44ff-a803-4b26a7234c70" providerId="ADAL" clId="{14933743-2935-42C9-8507-BB4B7F86269C}" dt="2022-05-03T16:07:52.828" v="358" actId="22"/>
          <ac:spMkLst>
            <pc:docMk/>
            <pc:sldMk cId="2287808784" sldId="286"/>
            <ac:spMk id="67" creationId="{158B784C-C19F-4A82-BAE0-4727A06DB35D}"/>
          </ac:spMkLst>
        </pc:spChg>
        <pc:spChg chg="mod">
          <ac:chgData name="Kelsey Glatfelter" userId="20fadb65-0c77-44ff-a803-4b26a7234c70" providerId="ADAL" clId="{14933743-2935-42C9-8507-BB4B7F86269C}" dt="2022-05-03T16:08:01.732" v="362"/>
          <ac:spMkLst>
            <pc:docMk/>
            <pc:sldMk cId="2287808784" sldId="286"/>
            <ac:spMk id="70" creationId="{0FBF54DA-9332-4CAA-842C-322C37A8C026}"/>
          </ac:spMkLst>
        </pc:spChg>
        <pc:spChg chg="mod">
          <ac:chgData name="Kelsey Glatfelter" userId="20fadb65-0c77-44ff-a803-4b26a7234c70" providerId="ADAL" clId="{14933743-2935-42C9-8507-BB4B7F86269C}" dt="2022-05-03T16:07:55.003" v="359"/>
          <ac:spMkLst>
            <pc:docMk/>
            <pc:sldMk cId="2287808784" sldId="286"/>
            <ac:spMk id="71" creationId="{711EA76E-3861-4CCA-B010-821800DFEEF2}"/>
          </ac:spMkLst>
        </pc:spChg>
        <pc:spChg chg="mod">
          <ac:chgData name="Kelsey Glatfelter" userId="20fadb65-0c77-44ff-a803-4b26a7234c70" providerId="ADAL" clId="{14933743-2935-42C9-8507-BB4B7F86269C}" dt="2022-05-03T16:07:55.003" v="359"/>
          <ac:spMkLst>
            <pc:docMk/>
            <pc:sldMk cId="2287808784" sldId="286"/>
            <ac:spMk id="73" creationId="{44510BF8-1030-4A48-8225-FD1D33837107}"/>
          </ac:spMkLst>
        </pc:spChg>
        <pc:spChg chg="mod">
          <ac:chgData name="Kelsey Glatfelter" userId="20fadb65-0c77-44ff-a803-4b26a7234c70" providerId="ADAL" clId="{14933743-2935-42C9-8507-BB4B7F86269C}" dt="2022-05-03T16:08:30.218" v="375" actId="20577"/>
          <ac:spMkLst>
            <pc:docMk/>
            <pc:sldMk cId="2287808784" sldId="286"/>
            <ac:spMk id="74" creationId="{7B10A9AA-0B62-49C7-BF04-553F8D9DA002}"/>
          </ac:spMkLst>
        </pc:spChg>
        <pc:spChg chg="mod">
          <ac:chgData name="Kelsey Glatfelter" userId="20fadb65-0c77-44ff-a803-4b26a7234c70" providerId="ADAL" clId="{14933743-2935-42C9-8507-BB4B7F86269C}" dt="2022-05-03T16:08:16.104" v="367"/>
          <ac:spMkLst>
            <pc:docMk/>
            <pc:sldMk cId="2287808784" sldId="286"/>
            <ac:spMk id="77" creationId="{DB6049F0-8DDF-4AE8-9390-CF2C809C448E}"/>
          </ac:spMkLst>
        </pc:spChg>
        <pc:spChg chg="mod">
          <ac:chgData name="Kelsey Glatfelter" userId="20fadb65-0c77-44ff-a803-4b26a7234c70" providerId="ADAL" clId="{14933743-2935-42C9-8507-BB4B7F86269C}" dt="2022-05-03T16:08:11.127" v="364"/>
          <ac:spMkLst>
            <pc:docMk/>
            <pc:sldMk cId="2287808784" sldId="286"/>
            <ac:spMk id="78" creationId="{72E1C3EE-A9DD-44F0-90FF-BCCB27AF7DD0}"/>
          </ac:spMkLst>
        </pc:spChg>
        <pc:spChg chg="mod">
          <ac:chgData name="Kelsey Glatfelter" userId="20fadb65-0c77-44ff-a803-4b26a7234c70" providerId="ADAL" clId="{14933743-2935-42C9-8507-BB4B7F86269C}" dt="2022-05-03T16:08:11.127" v="364"/>
          <ac:spMkLst>
            <pc:docMk/>
            <pc:sldMk cId="2287808784" sldId="286"/>
            <ac:spMk id="80" creationId="{44F0F536-BBCC-4EFE-97CC-6A6A4351F04F}"/>
          </ac:spMkLst>
        </pc:spChg>
        <pc:spChg chg="mod">
          <ac:chgData name="Kelsey Glatfelter" userId="20fadb65-0c77-44ff-a803-4b26a7234c70" providerId="ADAL" clId="{14933743-2935-42C9-8507-BB4B7F86269C}" dt="2022-05-03T16:08:32.728" v="377" actId="20577"/>
          <ac:spMkLst>
            <pc:docMk/>
            <pc:sldMk cId="2287808784" sldId="286"/>
            <ac:spMk id="81" creationId="{B89614DB-5B68-4D90-A5DA-2DFC61A7D7B6}"/>
          </ac:spMkLst>
        </pc:spChg>
        <pc:grpChg chg="del mod">
          <ac:chgData name="Kelsey Glatfelter" userId="20fadb65-0c77-44ff-a803-4b26a7234c70" providerId="ADAL" clId="{14933743-2935-42C9-8507-BB4B7F86269C}" dt="2022-05-03T16:07:35.847" v="352" actId="478"/>
          <ac:grpSpMkLst>
            <pc:docMk/>
            <pc:sldMk cId="2287808784" sldId="286"/>
            <ac:grpSpMk id="4" creationId="{7D3B4F3A-8244-4A2D-9A0B-C2E4A6001B5A}"/>
          </ac:grpSpMkLst>
        </pc:grpChg>
        <pc:grpChg chg="del mod">
          <ac:chgData name="Kelsey Glatfelter" userId="20fadb65-0c77-44ff-a803-4b26a7234c70" providerId="ADAL" clId="{14933743-2935-42C9-8507-BB4B7F86269C}" dt="2022-05-03T16:07:47.583" v="356" actId="478"/>
          <ac:grpSpMkLst>
            <pc:docMk/>
            <pc:sldMk cId="2287808784" sldId="286"/>
            <ac:grpSpMk id="6" creationId="{1CE766C4-D304-4BA6-AC64-4573321E12BB}"/>
          </ac:grpSpMkLst>
        </pc:grpChg>
        <pc:grpChg chg="del mod">
          <ac:chgData name="Kelsey Glatfelter" userId="20fadb65-0c77-44ff-a803-4b26a7234c70" providerId="ADAL" clId="{14933743-2935-42C9-8507-BB4B7F86269C}" dt="2022-05-03T16:08:03.531" v="363" actId="478"/>
          <ac:grpSpMkLst>
            <pc:docMk/>
            <pc:sldMk cId="2287808784" sldId="286"/>
            <ac:grpSpMk id="8" creationId="{22806ED9-41CE-4720-85EF-7ECCBF8EC8E4}"/>
          </ac:grpSpMkLst>
        </pc:grpChg>
        <pc:grpChg chg="del mod">
          <ac:chgData name="Kelsey Glatfelter" userId="20fadb65-0c77-44ff-a803-4b26a7234c70" providerId="ADAL" clId="{14933743-2935-42C9-8507-BB4B7F86269C}" dt="2022-05-03T16:08:18.293" v="368" actId="478"/>
          <ac:grpSpMkLst>
            <pc:docMk/>
            <pc:sldMk cId="2287808784" sldId="286"/>
            <ac:grpSpMk id="10" creationId="{44ABD8DE-EBF2-44F0-9136-D90DA8905761}"/>
          </ac:grpSpMkLst>
        </pc:grpChg>
        <pc:grpChg chg="mod">
          <ac:chgData name="Kelsey Glatfelter" userId="20fadb65-0c77-44ff-a803-4b26a7234c70" providerId="ADAL" clId="{14933743-2935-42C9-8507-BB4B7F86269C}" dt="2022-05-03T16:08:39.434" v="378" actId="12788"/>
          <ac:grpSpMkLst>
            <pc:docMk/>
            <pc:sldMk cId="2287808784" sldId="286"/>
            <ac:grpSpMk id="11" creationId="{184838AA-EBC6-4BEB-833E-DD546E970C93}"/>
          </ac:grpSpMkLst>
        </pc:grpChg>
        <pc:grpChg chg="add mod">
          <ac:chgData name="Kelsey Glatfelter" userId="20fadb65-0c77-44ff-a803-4b26a7234c70" providerId="ADAL" clId="{14933743-2935-42C9-8507-BB4B7F86269C}" dt="2022-05-03T16:08:43.999" v="379" actId="465"/>
          <ac:grpSpMkLst>
            <pc:docMk/>
            <pc:sldMk cId="2287808784" sldId="286"/>
            <ac:grpSpMk id="53" creationId="{CEB50479-BB17-4F1D-A741-7D2E55957D7E}"/>
          </ac:grpSpMkLst>
        </pc:grpChg>
        <pc:grpChg chg="mod">
          <ac:chgData name="Kelsey Glatfelter" userId="20fadb65-0c77-44ff-a803-4b26a7234c70" providerId="ADAL" clId="{14933743-2935-42C9-8507-BB4B7F86269C}" dt="2022-05-03T16:07:21.549" v="348"/>
          <ac:grpSpMkLst>
            <pc:docMk/>
            <pc:sldMk cId="2287808784" sldId="286"/>
            <ac:grpSpMk id="54" creationId="{9ADDCF85-5AC0-49F0-A8C8-B115302C4C80}"/>
          </ac:grpSpMkLst>
        </pc:grpChg>
        <pc:grpChg chg="mod">
          <ac:chgData name="Kelsey Glatfelter" userId="20fadb65-0c77-44ff-a803-4b26a7234c70" providerId="ADAL" clId="{14933743-2935-42C9-8507-BB4B7F86269C}" dt="2022-05-03T16:07:21.549" v="348"/>
          <ac:grpSpMkLst>
            <pc:docMk/>
            <pc:sldMk cId="2287808784" sldId="286"/>
            <ac:grpSpMk id="57" creationId="{C7BCB7B2-584E-48CC-9441-F874CDB31088}"/>
          </ac:grpSpMkLst>
        </pc:grpChg>
        <pc:grpChg chg="add mod">
          <ac:chgData name="Kelsey Glatfelter" userId="20fadb65-0c77-44ff-a803-4b26a7234c70" providerId="ADAL" clId="{14933743-2935-42C9-8507-BB4B7F86269C}" dt="2022-05-03T16:08:43.999" v="379" actId="465"/>
          <ac:grpSpMkLst>
            <pc:docMk/>
            <pc:sldMk cId="2287808784" sldId="286"/>
            <ac:grpSpMk id="60" creationId="{6F3820B0-71CA-4DC9-9684-BF2BD1C75756}"/>
          </ac:grpSpMkLst>
        </pc:grpChg>
        <pc:grpChg chg="mod">
          <ac:chgData name="Kelsey Glatfelter" userId="20fadb65-0c77-44ff-a803-4b26a7234c70" providerId="ADAL" clId="{14933743-2935-42C9-8507-BB4B7F86269C}" dt="2022-05-03T16:07:38.469" v="353"/>
          <ac:grpSpMkLst>
            <pc:docMk/>
            <pc:sldMk cId="2287808784" sldId="286"/>
            <ac:grpSpMk id="61" creationId="{EA0E918A-B03B-4977-8550-DDE1C4B0F508}"/>
          </ac:grpSpMkLst>
        </pc:grpChg>
        <pc:grpChg chg="mod">
          <ac:chgData name="Kelsey Glatfelter" userId="20fadb65-0c77-44ff-a803-4b26a7234c70" providerId="ADAL" clId="{14933743-2935-42C9-8507-BB4B7F86269C}" dt="2022-05-03T16:07:38.469" v="353"/>
          <ac:grpSpMkLst>
            <pc:docMk/>
            <pc:sldMk cId="2287808784" sldId="286"/>
            <ac:grpSpMk id="64" creationId="{BC4C7B71-0EDD-47C7-8FAA-B0E4BC36E9D2}"/>
          </ac:grpSpMkLst>
        </pc:grpChg>
        <pc:grpChg chg="add mod">
          <ac:chgData name="Kelsey Glatfelter" userId="20fadb65-0c77-44ff-a803-4b26a7234c70" providerId="ADAL" clId="{14933743-2935-42C9-8507-BB4B7F86269C}" dt="2022-05-03T16:08:43.999" v="379" actId="465"/>
          <ac:grpSpMkLst>
            <pc:docMk/>
            <pc:sldMk cId="2287808784" sldId="286"/>
            <ac:grpSpMk id="68" creationId="{5AC45D07-455D-4D80-8566-CBEE86D70F74}"/>
          </ac:grpSpMkLst>
        </pc:grpChg>
        <pc:grpChg chg="mod">
          <ac:chgData name="Kelsey Glatfelter" userId="20fadb65-0c77-44ff-a803-4b26a7234c70" providerId="ADAL" clId="{14933743-2935-42C9-8507-BB4B7F86269C}" dt="2022-05-03T16:07:55.003" v="359"/>
          <ac:grpSpMkLst>
            <pc:docMk/>
            <pc:sldMk cId="2287808784" sldId="286"/>
            <ac:grpSpMk id="69" creationId="{D83A726D-6DE5-48C7-B5E1-23C9B43B260B}"/>
          </ac:grpSpMkLst>
        </pc:grpChg>
        <pc:grpChg chg="mod">
          <ac:chgData name="Kelsey Glatfelter" userId="20fadb65-0c77-44ff-a803-4b26a7234c70" providerId="ADAL" clId="{14933743-2935-42C9-8507-BB4B7F86269C}" dt="2022-05-03T16:07:55.003" v="359"/>
          <ac:grpSpMkLst>
            <pc:docMk/>
            <pc:sldMk cId="2287808784" sldId="286"/>
            <ac:grpSpMk id="72" creationId="{0C833686-464F-49EF-9415-F03E5E603D27}"/>
          </ac:grpSpMkLst>
        </pc:grpChg>
        <pc:grpChg chg="add mod">
          <ac:chgData name="Kelsey Glatfelter" userId="20fadb65-0c77-44ff-a803-4b26a7234c70" providerId="ADAL" clId="{14933743-2935-42C9-8507-BB4B7F86269C}" dt="2022-05-03T16:08:39.434" v="378" actId="12788"/>
          <ac:grpSpMkLst>
            <pc:docMk/>
            <pc:sldMk cId="2287808784" sldId="286"/>
            <ac:grpSpMk id="75" creationId="{B2F78127-4B74-416B-B839-70657B24FCD3}"/>
          </ac:grpSpMkLst>
        </pc:grpChg>
        <pc:grpChg chg="mod">
          <ac:chgData name="Kelsey Glatfelter" userId="20fadb65-0c77-44ff-a803-4b26a7234c70" providerId="ADAL" clId="{14933743-2935-42C9-8507-BB4B7F86269C}" dt="2022-05-03T16:08:11.127" v="364"/>
          <ac:grpSpMkLst>
            <pc:docMk/>
            <pc:sldMk cId="2287808784" sldId="286"/>
            <ac:grpSpMk id="76" creationId="{04EF27A7-549F-4275-906A-3DB6067131CA}"/>
          </ac:grpSpMkLst>
        </pc:grpChg>
        <pc:grpChg chg="mod">
          <ac:chgData name="Kelsey Glatfelter" userId="20fadb65-0c77-44ff-a803-4b26a7234c70" providerId="ADAL" clId="{14933743-2935-42C9-8507-BB4B7F86269C}" dt="2022-05-03T16:08:11.127" v="364"/>
          <ac:grpSpMkLst>
            <pc:docMk/>
            <pc:sldMk cId="2287808784" sldId="286"/>
            <ac:grpSpMk id="79" creationId="{87DA4A58-2372-42A8-BDE7-B7B0407C953C}"/>
          </ac:grpSpMkLst>
        </pc:grpChg>
      </pc:sldChg>
      <pc:sldChg chg="modSp del mod addCm modCm">
        <pc:chgData name="Kelsey Glatfelter" userId="20fadb65-0c77-44ff-a803-4b26a7234c70" providerId="ADAL" clId="{14933743-2935-42C9-8507-BB4B7F86269C}" dt="2022-05-03T16:11:34.770" v="404" actId="47"/>
        <pc:sldMkLst>
          <pc:docMk/>
          <pc:sldMk cId="2775642010" sldId="287"/>
        </pc:sldMkLst>
        <pc:spChg chg="mod">
          <ac:chgData name="Kelsey Glatfelter" userId="20fadb65-0c77-44ff-a803-4b26a7234c70" providerId="ADAL" clId="{14933743-2935-42C9-8507-BB4B7F86269C}" dt="2022-05-02T18:32:08.771" v="4" actId="21"/>
          <ac:spMkLst>
            <pc:docMk/>
            <pc:sldMk cId="2775642010" sldId="287"/>
            <ac:spMk id="7" creationId="{00000000-0000-0000-0000-000000000000}"/>
          </ac:spMkLst>
        </pc:spChg>
        <pc:spChg chg="mod">
          <ac:chgData name="Kelsey Glatfelter" userId="20fadb65-0c77-44ff-a803-4b26a7234c70" providerId="ADAL" clId="{14933743-2935-42C9-8507-BB4B7F86269C}" dt="2022-05-02T18:33:01.568" v="68" actId="6549"/>
          <ac:spMkLst>
            <pc:docMk/>
            <pc:sldMk cId="2775642010" sldId="287"/>
            <ac:spMk id="11" creationId="{00000000-0000-0000-0000-000000000000}"/>
          </ac:spMkLst>
        </pc:spChg>
      </pc:sldChg>
      <pc:sldChg chg="addSp delSp modSp mod addCm delCm modCm">
        <pc:chgData name="Kelsey Glatfelter" userId="20fadb65-0c77-44ff-a803-4b26a7234c70" providerId="ADAL" clId="{14933743-2935-42C9-8507-BB4B7F86269C}" dt="2022-05-03T16:11:25.718" v="403" actId="1076"/>
        <pc:sldMkLst>
          <pc:docMk/>
          <pc:sldMk cId="872561262" sldId="290"/>
        </pc:sldMkLst>
        <pc:spChg chg="mod">
          <ac:chgData name="Kelsey Glatfelter" userId="20fadb65-0c77-44ff-a803-4b26a7234c70" providerId="ADAL" clId="{14933743-2935-42C9-8507-BB4B7F86269C}" dt="2022-05-03T16:06:15.030" v="334" actId="1076"/>
          <ac:spMkLst>
            <pc:docMk/>
            <pc:sldMk cId="872561262" sldId="290"/>
            <ac:spMk id="2" creationId="{A813FA81-6F2E-4274-A9A8-52AD87845383}"/>
          </ac:spMkLst>
        </pc:spChg>
        <pc:spChg chg="mod">
          <ac:chgData name="Kelsey Glatfelter" userId="20fadb65-0c77-44ff-a803-4b26a7234c70" providerId="ADAL" clId="{14933743-2935-42C9-8507-BB4B7F86269C}" dt="2022-05-03T16:06:12.725" v="333" actId="1076"/>
          <ac:spMkLst>
            <pc:docMk/>
            <pc:sldMk cId="872561262" sldId="290"/>
            <ac:spMk id="6" creationId="{B8C7F027-3DC1-4D32-A057-8DC508D8782F}"/>
          </ac:spMkLst>
        </pc:spChg>
        <pc:spChg chg="add del">
          <ac:chgData name="Kelsey Glatfelter" userId="20fadb65-0c77-44ff-a803-4b26a7234c70" providerId="ADAL" clId="{14933743-2935-42C9-8507-BB4B7F86269C}" dt="2022-05-03T16:03:09.774" v="208" actId="478"/>
          <ac:spMkLst>
            <pc:docMk/>
            <pc:sldMk cId="872561262" sldId="290"/>
            <ac:spMk id="7" creationId="{8E230340-9FA3-490C-A874-2056E6BE085E}"/>
          </ac:spMkLst>
        </pc:spChg>
        <pc:spChg chg="add del mod">
          <ac:chgData name="Kelsey Glatfelter" userId="20fadb65-0c77-44ff-a803-4b26a7234c70" providerId="ADAL" clId="{14933743-2935-42C9-8507-BB4B7F86269C}" dt="2022-05-03T16:03:09.774" v="208" actId="478"/>
          <ac:spMkLst>
            <pc:docMk/>
            <pc:sldMk cId="872561262" sldId="290"/>
            <ac:spMk id="9" creationId="{11D059B7-7B87-4375-A35A-C458A3330CB8}"/>
          </ac:spMkLst>
        </pc:spChg>
        <pc:spChg chg="del mod">
          <ac:chgData name="Kelsey Glatfelter" userId="20fadb65-0c77-44ff-a803-4b26a7234c70" providerId="ADAL" clId="{14933743-2935-42C9-8507-BB4B7F86269C}" dt="2022-05-03T16:09:16.610" v="380" actId="478"/>
          <ac:spMkLst>
            <pc:docMk/>
            <pc:sldMk cId="872561262" sldId="290"/>
            <ac:spMk id="11" creationId="{01D1CA3A-34C1-4A0F-8852-A105CFCF9299}"/>
          </ac:spMkLst>
        </pc:spChg>
        <pc:spChg chg="del">
          <ac:chgData name="Kelsey Glatfelter" userId="20fadb65-0c77-44ff-a803-4b26a7234c70" providerId="ADAL" clId="{14933743-2935-42C9-8507-BB4B7F86269C}" dt="2022-05-03T16:02:33.561" v="195" actId="478"/>
          <ac:spMkLst>
            <pc:docMk/>
            <pc:sldMk cId="872561262" sldId="290"/>
            <ac:spMk id="12" creationId="{C1F68C62-305F-4DF6-B740-46B380E97901}"/>
          </ac:spMkLst>
        </pc:spChg>
        <pc:spChg chg="del">
          <ac:chgData name="Kelsey Glatfelter" userId="20fadb65-0c77-44ff-a803-4b26a7234c70" providerId="ADAL" clId="{14933743-2935-42C9-8507-BB4B7F86269C}" dt="2022-05-03T16:02:33.561" v="195" actId="478"/>
          <ac:spMkLst>
            <pc:docMk/>
            <pc:sldMk cId="872561262" sldId="290"/>
            <ac:spMk id="13" creationId="{E3501B14-7900-4A1C-9004-A33C24E3E177}"/>
          </ac:spMkLst>
        </pc:spChg>
        <pc:spChg chg="mod topLvl">
          <ac:chgData name="Kelsey Glatfelter" userId="20fadb65-0c77-44ff-a803-4b26a7234c70" providerId="ADAL" clId="{14933743-2935-42C9-8507-BB4B7F86269C}" dt="2022-05-03T16:09:28.084" v="381" actId="165"/>
          <ac:spMkLst>
            <pc:docMk/>
            <pc:sldMk cId="872561262" sldId="290"/>
            <ac:spMk id="15" creationId="{AEA15D81-D412-4F9F-A803-B586525D9A2D}"/>
          </ac:spMkLst>
        </pc:spChg>
        <pc:spChg chg="mod topLvl">
          <ac:chgData name="Kelsey Glatfelter" userId="20fadb65-0c77-44ff-a803-4b26a7234c70" providerId="ADAL" clId="{14933743-2935-42C9-8507-BB4B7F86269C}" dt="2022-05-03T16:09:28.084" v="381" actId="165"/>
          <ac:spMkLst>
            <pc:docMk/>
            <pc:sldMk cId="872561262" sldId="290"/>
            <ac:spMk id="16" creationId="{DF8ADD51-8591-463C-BF6B-4F8F17E03350}"/>
          </ac:spMkLst>
        </pc:spChg>
        <pc:spChg chg="mod topLvl">
          <ac:chgData name="Kelsey Glatfelter" userId="20fadb65-0c77-44ff-a803-4b26a7234c70" providerId="ADAL" clId="{14933743-2935-42C9-8507-BB4B7F86269C}" dt="2022-05-03T16:11:25.718" v="403" actId="1076"/>
          <ac:spMkLst>
            <pc:docMk/>
            <pc:sldMk cId="872561262" sldId="290"/>
            <ac:spMk id="17" creationId="{1E647B24-0E4D-4DDE-B964-47F407980882}"/>
          </ac:spMkLst>
        </pc:spChg>
        <pc:spChg chg="del mod">
          <ac:chgData name="Kelsey Glatfelter" userId="20fadb65-0c77-44ff-a803-4b26a7234c70" providerId="ADAL" clId="{14933743-2935-42C9-8507-BB4B7F86269C}" dt="2022-05-03T16:03:36.020" v="211" actId="478"/>
          <ac:spMkLst>
            <pc:docMk/>
            <pc:sldMk cId="872561262" sldId="290"/>
            <ac:spMk id="18" creationId="{1F1EE4A2-5638-4304-B96F-90C9FBE2D2CB}"/>
          </ac:spMkLst>
        </pc:spChg>
        <pc:spChg chg="mod topLvl">
          <ac:chgData name="Kelsey Glatfelter" userId="20fadb65-0c77-44ff-a803-4b26a7234c70" providerId="ADAL" clId="{14933743-2935-42C9-8507-BB4B7F86269C}" dt="2022-05-03T16:09:28.084" v="381" actId="165"/>
          <ac:spMkLst>
            <pc:docMk/>
            <pc:sldMk cId="872561262" sldId="290"/>
            <ac:spMk id="19" creationId="{7F3F0C44-AD99-49FF-B0AD-B1D950369344}"/>
          </ac:spMkLst>
        </pc:spChg>
        <pc:spChg chg="del mod">
          <ac:chgData name="Kelsey Glatfelter" userId="20fadb65-0c77-44ff-a803-4b26a7234c70" providerId="ADAL" clId="{14933743-2935-42C9-8507-BB4B7F86269C}" dt="2022-05-03T16:04:30.553" v="220" actId="478"/>
          <ac:spMkLst>
            <pc:docMk/>
            <pc:sldMk cId="872561262" sldId="290"/>
            <ac:spMk id="20" creationId="{297DA8D4-667F-4870-998C-740C5BF23008}"/>
          </ac:spMkLst>
        </pc:spChg>
        <pc:spChg chg="mod topLvl">
          <ac:chgData name="Kelsey Glatfelter" userId="20fadb65-0c77-44ff-a803-4b26a7234c70" providerId="ADAL" clId="{14933743-2935-42C9-8507-BB4B7F86269C}" dt="2022-05-03T16:09:28.084" v="381" actId="165"/>
          <ac:spMkLst>
            <pc:docMk/>
            <pc:sldMk cId="872561262" sldId="290"/>
            <ac:spMk id="21" creationId="{A38E2BFB-7C7C-4338-85E4-29D526B2702E}"/>
          </ac:spMkLst>
        </pc:spChg>
        <pc:spChg chg="del mod">
          <ac:chgData name="Kelsey Glatfelter" userId="20fadb65-0c77-44ff-a803-4b26a7234c70" providerId="ADAL" clId="{14933743-2935-42C9-8507-BB4B7F86269C}" dt="2022-05-03T16:04:55.732" v="249" actId="478"/>
          <ac:spMkLst>
            <pc:docMk/>
            <pc:sldMk cId="872561262" sldId="290"/>
            <ac:spMk id="22" creationId="{1DFF169C-0EFA-4514-A9E4-B6215B6331F1}"/>
          </ac:spMkLst>
        </pc:spChg>
        <pc:grpChg chg="add del mod">
          <ac:chgData name="Kelsey Glatfelter" userId="20fadb65-0c77-44ff-a803-4b26a7234c70" providerId="ADAL" clId="{14933743-2935-42C9-8507-BB4B7F86269C}" dt="2022-05-03T16:09:28.084" v="381" actId="165"/>
          <ac:grpSpMkLst>
            <pc:docMk/>
            <pc:sldMk cId="872561262" sldId="290"/>
            <ac:grpSpMk id="10" creationId="{EB081DC3-4A22-42ED-A529-52DE1D7B246A}"/>
          </ac:grpSpMkLst>
        </pc:grpChg>
        <pc:picChg chg="add del mod">
          <ac:chgData name="Kelsey Glatfelter" userId="20fadb65-0c77-44ff-a803-4b26a7234c70" providerId="ADAL" clId="{14933743-2935-42C9-8507-BB4B7F86269C}" dt="2022-05-03T16:10:15.582" v="393" actId="478"/>
          <ac:picMkLst>
            <pc:docMk/>
            <pc:sldMk cId="872561262" sldId="290"/>
            <ac:picMk id="5" creationId="{9F027504-970B-4DA9-AD92-EDE6E83D56C2}"/>
          </ac:picMkLst>
        </pc:picChg>
        <pc:picChg chg="add mod">
          <ac:chgData name="Kelsey Glatfelter" userId="20fadb65-0c77-44ff-a803-4b26a7234c70" providerId="ADAL" clId="{14933743-2935-42C9-8507-BB4B7F86269C}" dt="2022-05-03T16:10:54.593" v="397" actId="207"/>
          <ac:picMkLst>
            <pc:docMk/>
            <pc:sldMk cId="872561262" sldId="290"/>
            <ac:picMk id="23" creationId="{B84E3022-4F8E-4090-A3E5-814302E55105}"/>
          </ac:picMkLst>
        </pc:picChg>
        <pc:picChg chg="add mod">
          <ac:chgData name="Kelsey Glatfelter" userId="20fadb65-0c77-44ff-a803-4b26a7234c70" providerId="ADAL" clId="{14933743-2935-42C9-8507-BB4B7F86269C}" dt="2022-05-03T16:11:05.432" v="401" actId="1076"/>
          <ac:picMkLst>
            <pc:docMk/>
            <pc:sldMk cId="872561262" sldId="290"/>
            <ac:picMk id="24" creationId="{BD8FAAC3-71FE-417D-BCEE-7CD2CD53EED4}"/>
          </ac:picMkLst>
        </pc:picChg>
      </pc:sldChg>
      <pc:sldChg chg="addSp modSp new del mod">
        <pc:chgData name="Kelsey Glatfelter" userId="20fadb65-0c77-44ff-a803-4b26a7234c70" providerId="ADAL" clId="{14933743-2935-42C9-8507-BB4B7F86269C}" dt="2022-05-03T20:51:35.437" v="1134" actId="2696"/>
        <pc:sldMkLst>
          <pc:docMk/>
          <pc:sldMk cId="127551809" sldId="292"/>
        </pc:sldMkLst>
        <pc:graphicFrameChg chg="add mod modGraphic">
          <ac:chgData name="Kelsey Glatfelter" userId="20fadb65-0c77-44ff-a803-4b26a7234c70" providerId="ADAL" clId="{14933743-2935-42C9-8507-BB4B7F86269C}" dt="2022-05-03T20:42:30.961" v="918" actId="1076"/>
          <ac:graphicFrameMkLst>
            <pc:docMk/>
            <pc:sldMk cId="127551809" sldId="292"/>
            <ac:graphicFrameMk id="5" creationId="{FF9D9A54-00B9-433A-B88E-BAD2C3F259B7}"/>
          </ac:graphicFrameMkLst>
        </pc:graphicFrameChg>
      </pc:sldChg>
      <pc:sldChg chg="add del">
        <pc:chgData name="Kelsey Glatfelter" userId="20fadb65-0c77-44ff-a803-4b26a7234c70" providerId="ADAL" clId="{14933743-2935-42C9-8507-BB4B7F86269C}" dt="2022-05-03T20:58:27.816" v="1383" actId="2696"/>
        <pc:sldMkLst>
          <pc:docMk/>
          <pc:sldMk cId="1258708836" sldId="29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28081D-8234-43BA-B391-417DFB2CD5A4}" type="doc">
      <dgm:prSet loTypeId="urn:microsoft.com/office/officeart/2008/layout/AlternatingHexagons" loCatId="list" qsTypeId="urn:microsoft.com/office/officeart/2005/8/quickstyle/simple4" qsCatId="simple" csTypeId="urn:microsoft.com/office/officeart/2005/8/colors/colorful1" csCatId="colorful" phldr="1"/>
      <dgm:spPr/>
      <dgm:t>
        <a:bodyPr/>
        <a:lstStyle/>
        <a:p>
          <a:endParaRPr lang="en-US"/>
        </a:p>
      </dgm:t>
    </dgm:pt>
    <dgm:pt modelId="{5C48BA62-3928-4AEC-9112-A324F96E3543}" type="pres">
      <dgm:prSet presAssocID="{2828081D-8234-43BA-B391-417DFB2CD5A4}" presName="Name0" presStyleCnt="0">
        <dgm:presLayoutVars>
          <dgm:chMax/>
          <dgm:chPref/>
          <dgm:dir/>
          <dgm:animLvl val="lvl"/>
        </dgm:presLayoutVars>
      </dgm:prSet>
      <dgm:spPr/>
      <dgm:t>
        <a:bodyPr/>
        <a:lstStyle/>
        <a:p>
          <a:endParaRPr lang="en-US"/>
        </a:p>
      </dgm:t>
    </dgm:pt>
  </dgm:ptLst>
  <dgm:cxnLst>
    <dgm:cxn modelId="{05D8EA17-5DC5-4880-B858-EDA3A86D3A83}" type="presOf" srcId="{2828081D-8234-43BA-B391-417DFB2CD5A4}" destId="{5C48BA62-3928-4AEC-9112-A324F96E3543}" srcOrd="0"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82E2E5-8764-43D2-AB91-CDEDCAB91A51}" type="datetimeFigureOut">
              <a:rPr lang="en-US" smtClean="0"/>
              <a:t>5/11/2022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111AAF-B22D-4AE1-8B54-D96233CD4B93}" type="slidenum">
              <a:rPr lang="en-US" smtClean="0"/>
              <a:t>‹#›</a:t>
            </a:fld>
            <a:endParaRPr lang="en-US"/>
          </a:p>
        </p:txBody>
      </p:sp>
    </p:spTree>
    <p:extLst>
      <p:ext uri="{BB962C8B-B14F-4D97-AF65-F5344CB8AC3E}">
        <p14:creationId xmlns:p14="http://schemas.microsoft.com/office/powerpoint/2010/main" val="3731061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111AAF-B22D-4AE1-8B54-D96233CD4B93}" type="slidenum">
              <a:rPr lang="en-US" smtClean="0"/>
              <a:t>1</a:t>
            </a:fld>
            <a:endParaRPr lang="en-US"/>
          </a:p>
        </p:txBody>
      </p:sp>
    </p:spTree>
    <p:extLst>
      <p:ext uri="{BB962C8B-B14F-4D97-AF65-F5344CB8AC3E}">
        <p14:creationId xmlns:p14="http://schemas.microsoft.com/office/powerpoint/2010/main" val="853486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Note:</a:t>
            </a:r>
            <a:r>
              <a:rPr lang="en-US" baseline="0" smtClean="0"/>
              <a:t>  </a:t>
            </a:r>
            <a:r>
              <a:rPr lang="en-US" smtClean="0"/>
              <a:t>Requirements </a:t>
            </a:r>
            <a:r>
              <a:rPr lang="en-US" dirty="0" smtClean="0"/>
              <a:t>to purchase US manufactured goods are waived when the manufactured goods are in support of the NAS and are single source based on proprietary data or configuration standardization</a:t>
            </a:r>
          </a:p>
          <a:p>
            <a:endParaRPr lang="en-US" dirty="0"/>
          </a:p>
        </p:txBody>
      </p:sp>
      <p:sp>
        <p:nvSpPr>
          <p:cNvPr id="4" name="Slide Number Placeholder 3"/>
          <p:cNvSpPr>
            <a:spLocks noGrp="1"/>
          </p:cNvSpPr>
          <p:nvPr>
            <p:ph type="sldNum" sz="quarter" idx="10"/>
          </p:nvPr>
        </p:nvSpPr>
        <p:spPr/>
        <p:txBody>
          <a:bodyPr/>
          <a:lstStyle/>
          <a:p>
            <a:fld id="{DF111AAF-B22D-4AE1-8B54-D96233CD4B93}" type="slidenum">
              <a:rPr lang="en-US" smtClean="0"/>
              <a:t>19</a:t>
            </a:fld>
            <a:endParaRPr lang="en-US"/>
          </a:p>
        </p:txBody>
      </p:sp>
    </p:spTree>
    <p:extLst>
      <p:ext uri="{BB962C8B-B14F-4D97-AF65-F5344CB8AC3E}">
        <p14:creationId xmlns:p14="http://schemas.microsoft.com/office/powerpoint/2010/main" val="1016526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E3271C-D90B-4816-A9A4-077990FAFF34}" type="datetime1">
              <a:rPr lang="en-US" smtClean="0"/>
              <a:t>5/11/2022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7F724D-12ED-40FA-8446-E561764739F9}" type="slidenum">
              <a:rPr lang="en-US" smtClean="0"/>
              <a:t>‹#›</a:t>
            </a:fld>
            <a:endParaRPr lang="en-US"/>
          </a:p>
        </p:txBody>
      </p:sp>
    </p:spTree>
    <p:extLst>
      <p:ext uri="{BB962C8B-B14F-4D97-AF65-F5344CB8AC3E}">
        <p14:creationId xmlns:p14="http://schemas.microsoft.com/office/powerpoint/2010/main" val="2703191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B896BB-DD2B-4C09-8154-D8083A68CB37}" type="datetime1">
              <a:rPr lang="en-US" smtClean="0"/>
              <a:t>5/11/2022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7F724D-12ED-40FA-8446-E561764739F9}" type="slidenum">
              <a:rPr lang="en-US" smtClean="0"/>
              <a:t>‹#›</a:t>
            </a:fld>
            <a:endParaRPr lang="en-US"/>
          </a:p>
        </p:txBody>
      </p:sp>
    </p:spTree>
    <p:extLst>
      <p:ext uri="{BB962C8B-B14F-4D97-AF65-F5344CB8AC3E}">
        <p14:creationId xmlns:p14="http://schemas.microsoft.com/office/powerpoint/2010/main" val="1552346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C7933-D9D5-4727-821C-00CC8CA6ACB3}" type="datetime1">
              <a:rPr lang="en-US" smtClean="0"/>
              <a:t>5/11/2022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7F724D-12ED-40FA-8446-E561764739F9}" type="slidenum">
              <a:rPr lang="en-US" smtClean="0"/>
              <a:t>‹#›</a:t>
            </a:fld>
            <a:endParaRPr lang="en-US"/>
          </a:p>
        </p:txBody>
      </p:sp>
    </p:spTree>
    <p:extLst>
      <p:ext uri="{BB962C8B-B14F-4D97-AF65-F5344CB8AC3E}">
        <p14:creationId xmlns:p14="http://schemas.microsoft.com/office/powerpoint/2010/main" val="2405886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193CA-8ACE-427C-88CE-28F39AB730E0}" type="datetime1">
              <a:rPr lang="en-US" smtClean="0"/>
              <a:t>5/11/2022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7F724D-12ED-40FA-8446-E561764739F9}" type="slidenum">
              <a:rPr lang="en-US" smtClean="0"/>
              <a:t>‹#›</a:t>
            </a:fld>
            <a:endParaRPr lang="en-US"/>
          </a:p>
        </p:txBody>
      </p:sp>
    </p:spTree>
    <p:extLst>
      <p:ext uri="{BB962C8B-B14F-4D97-AF65-F5344CB8AC3E}">
        <p14:creationId xmlns:p14="http://schemas.microsoft.com/office/powerpoint/2010/main" val="233275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A16517-41DD-4F2D-9982-1949D02C7150}" type="datetime1">
              <a:rPr lang="en-US" smtClean="0"/>
              <a:t>5/11/2022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7F724D-12ED-40FA-8446-E561764739F9}" type="slidenum">
              <a:rPr lang="en-US" smtClean="0"/>
              <a:t>‹#›</a:t>
            </a:fld>
            <a:endParaRPr lang="en-US"/>
          </a:p>
        </p:txBody>
      </p:sp>
    </p:spTree>
    <p:extLst>
      <p:ext uri="{BB962C8B-B14F-4D97-AF65-F5344CB8AC3E}">
        <p14:creationId xmlns:p14="http://schemas.microsoft.com/office/powerpoint/2010/main" val="519154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4AEEE43-7D56-4C7A-B963-3AEF51AC2A2C}" type="datetime1">
              <a:rPr lang="en-US" smtClean="0"/>
              <a:t>5/11/2022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7F724D-12ED-40FA-8446-E561764739F9}" type="slidenum">
              <a:rPr lang="en-US" smtClean="0"/>
              <a:t>‹#›</a:t>
            </a:fld>
            <a:endParaRPr lang="en-US"/>
          </a:p>
        </p:txBody>
      </p:sp>
    </p:spTree>
    <p:extLst>
      <p:ext uri="{BB962C8B-B14F-4D97-AF65-F5344CB8AC3E}">
        <p14:creationId xmlns:p14="http://schemas.microsoft.com/office/powerpoint/2010/main" val="823996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E6AA6A0-7D6A-46C8-85AB-23058F5108AA}" type="datetime1">
              <a:rPr lang="en-US" smtClean="0"/>
              <a:t>5/11/2022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7F724D-12ED-40FA-8446-E561764739F9}" type="slidenum">
              <a:rPr lang="en-US" smtClean="0"/>
              <a:t>‹#›</a:t>
            </a:fld>
            <a:endParaRPr lang="en-US"/>
          </a:p>
        </p:txBody>
      </p:sp>
    </p:spTree>
    <p:extLst>
      <p:ext uri="{BB962C8B-B14F-4D97-AF65-F5344CB8AC3E}">
        <p14:creationId xmlns:p14="http://schemas.microsoft.com/office/powerpoint/2010/main" val="3018785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A70B071-B0EE-478B-87ED-3514B0B2BB56}" type="datetime1">
              <a:rPr lang="en-US" smtClean="0"/>
              <a:t>5/11/2022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7F724D-12ED-40FA-8446-E561764739F9}" type="slidenum">
              <a:rPr lang="en-US" smtClean="0"/>
              <a:t>‹#›</a:t>
            </a:fld>
            <a:endParaRPr lang="en-US"/>
          </a:p>
        </p:txBody>
      </p:sp>
    </p:spTree>
    <p:extLst>
      <p:ext uri="{BB962C8B-B14F-4D97-AF65-F5344CB8AC3E}">
        <p14:creationId xmlns:p14="http://schemas.microsoft.com/office/powerpoint/2010/main" val="848739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8943C3-47FA-41D5-A35E-A4F2FED7C4C3}" type="datetime1">
              <a:rPr lang="en-US" smtClean="0"/>
              <a:t>5/11/2022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7F724D-12ED-40FA-8446-E561764739F9}" type="slidenum">
              <a:rPr lang="en-US" smtClean="0"/>
              <a:t>‹#›</a:t>
            </a:fld>
            <a:endParaRPr lang="en-US"/>
          </a:p>
        </p:txBody>
      </p:sp>
    </p:spTree>
    <p:extLst>
      <p:ext uri="{BB962C8B-B14F-4D97-AF65-F5344CB8AC3E}">
        <p14:creationId xmlns:p14="http://schemas.microsoft.com/office/powerpoint/2010/main" val="2432639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5420B1-9C03-43B8-88A1-BAEC4C566813}" type="datetime1">
              <a:rPr lang="en-US" smtClean="0"/>
              <a:t>5/11/2022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7F724D-12ED-40FA-8446-E561764739F9}" type="slidenum">
              <a:rPr lang="en-US" smtClean="0"/>
              <a:t>‹#›</a:t>
            </a:fld>
            <a:endParaRPr lang="en-US"/>
          </a:p>
        </p:txBody>
      </p:sp>
    </p:spTree>
    <p:extLst>
      <p:ext uri="{BB962C8B-B14F-4D97-AF65-F5344CB8AC3E}">
        <p14:creationId xmlns:p14="http://schemas.microsoft.com/office/powerpoint/2010/main" val="1363061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12B731-4A9A-4F69-84B4-70D2B9B36F3B}" type="datetime1">
              <a:rPr lang="en-US" smtClean="0"/>
              <a:t>5/11/2022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7F724D-12ED-40FA-8446-E561764739F9}" type="slidenum">
              <a:rPr lang="en-US" smtClean="0"/>
              <a:t>‹#›</a:t>
            </a:fld>
            <a:endParaRPr lang="en-US"/>
          </a:p>
        </p:txBody>
      </p:sp>
    </p:spTree>
    <p:extLst>
      <p:ext uri="{BB962C8B-B14F-4D97-AF65-F5344CB8AC3E}">
        <p14:creationId xmlns:p14="http://schemas.microsoft.com/office/powerpoint/2010/main" val="1061151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C6F6DB-F37F-4FE3-9C02-6CC9F63B1159}" type="datetime1">
              <a:rPr lang="en-US" smtClean="0"/>
              <a:t>5/11/2022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7F724D-12ED-40FA-8446-E561764739F9}" type="slidenum">
              <a:rPr lang="en-US" smtClean="0"/>
              <a:t>‹#›</a:t>
            </a:fld>
            <a:endParaRPr lang="en-US"/>
          </a:p>
        </p:txBody>
      </p:sp>
    </p:spTree>
    <p:extLst>
      <p:ext uri="{BB962C8B-B14F-4D97-AF65-F5344CB8AC3E}">
        <p14:creationId xmlns:p14="http://schemas.microsoft.com/office/powerpoint/2010/main" val="19258732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hyperlink" Target="https://www.govinfo.gov/link/plaw/117/public/58?link-type=html"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ksn2.faa.gov/faa/financialmanual/financial_manual_contents/appendix_b_fund_codes.pdf" TargetMode="External"/><Relationship Id="rId1" Type="http://schemas.openxmlformats.org/officeDocument/2006/relationships/slideLayout" Target="../slideLayouts/slideLayout1.xml"/><Relationship Id="rId6" Type="http://schemas.openxmlformats.org/officeDocument/2006/relationships/image" Target="../media/image13.svg"/><Relationship Id="rId5" Type="http://schemas.openxmlformats.org/officeDocument/2006/relationships/image" Target="../media/image9.png"/><Relationship Id="rId4" Type="http://schemas.openxmlformats.org/officeDocument/2006/relationships/image" Target="../media/image11.svg"/></Relationships>
</file>

<file path=ppt/slides/_rels/slide2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5.sv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1954" y="160829"/>
            <a:ext cx="7657708" cy="3534478"/>
          </a:xfrm>
          <a:solidFill>
            <a:srgbClr val="BF9000"/>
          </a:solidFill>
          <a:scene3d>
            <a:camera prst="orthographicFront"/>
            <a:lightRig rig="threePt" dir="t"/>
          </a:scene3d>
          <a:sp3d>
            <a:bevelT w="165100" prst="coolSlant"/>
          </a:sp3d>
        </p:spPr>
        <p:txBody>
          <a:bodyPr anchor="ctr" anchorCtr="0">
            <a:normAutofit/>
          </a:bodyPr>
          <a:lstStyle/>
          <a:p>
            <a:r>
              <a:rPr lang="en-US" b="1" dirty="0">
                <a:solidFill>
                  <a:srgbClr val="E7E6E6"/>
                </a:solidFill>
                <a:latin typeface="Calibri" panose="020F0502020204030204" pitchFamily="34" charset="0"/>
                <a:cs typeface="Calibri" panose="020F0502020204030204" pitchFamily="34" charset="0"/>
              </a:rPr>
              <a:t>Let’s Talk Buy American: </a:t>
            </a:r>
            <a:br>
              <a:rPr lang="en-US" b="1" dirty="0">
                <a:solidFill>
                  <a:srgbClr val="E7E6E6"/>
                </a:solidFill>
                <a:latin typeface="Calibri" panose="020F0502020204030204" pitchFamily="34" charset="0"/>
                <a:cs typeface="Calibri" panose="020F0502020204030204" pitchFamily="34" charset="0"/>
              </a:rPr>
            </a:br>
            <a:r>
              <a:rPr lang="en-US" sz="3100" b="1" dirty="0">
                <a:solidFill>
                  <a:srgbClr val="002060"/>
                </a:solidFill>
                <a:latin typeface="Calibri" panose="020F0502020204030204" pitchFamily="34" charset="0"/>
                <a:cs typeface="Calibri" panose="020F0502020204030204" pitchFamily="34" charset="0"/>
              </a:rPr>
              <a:t>An Overview of the Buy American Preference and Buy American Act</a:t>
            </a:r>
          </a:p>
        </p:txBody>
      </p:sp>
      <p:sp>
        <p:nvSpPr>
          <p:cNvPr id="7" name="Subtitle 6"/>
          <p:cNvSpPr>
            <a:spLocks noGrp="1"/>
          </p:cNvSpPr>
          <p:nvPr>
            <p:ph type="subTitle" idx="1"/>
          </p:nvPr>
        </p:nvSpPr>
        <p:spPr>
          <a:xfrm>
            <a:off x="149258" y="5009412"/>
            <a:ext cx="5355996" cy="1655762"/>
          </a:xfrm>
        </p:spPr>
        <p:txBody>
          <a:bodyPr/>
          <a:lstStyle/>
          <a:p>
            <a:pPr algn="l"/>
            <a:r>
              <a:rPr lang="en-US" b="1" dirty="0">
                <a:solidFill>
                  <a:srgbClr val="E7E6E6"/>
                </a:solidFill>
              </a:rPr>
              <a:t>Presented By – AAP-110</a:t>
            </a:r>
          </a:p>
          <a:p>
            <a:pPr algn="l"/>
            <a:r>
              <a:rPr lang="en-US" b="1" dirty="0">
                <a:solidFill>
                  <a:srgbClr val="E7E6E6"/>
                </a:solidFill>
              </a:rPr>
              <a:t>AAQ Leadership and Learning </a:t>
            </a:r>
          </a:p>
          <a:p>
            <a:pPr algn="l"/>
            <a:r>
              <a:rPr lang="en-US" b="1" dirty="0">
                <a:solidFill>
                  <a:srgbClr val="E7E6E6"/>
                </a:solidFill>
              </a:rPr>
              <a:t>May 12, 2022</a:t>
            </a:r>
          </a:p>
          <a:p>
            <a:endParaRPr lang="en-US" dirty="0"/>
          </a:p>
        </p:txBody>
      </p:sp>
      <p:pic>
        <p:nvPicPr>
          <p:cNvPr id="8" name="Picture 7"/>
          <p:cNvPicPr>
            <a:picLocks noChangeAspect="1"/>
          </p:cNvPicPr>
          <p:nvPr/>
        </p:nvPicPr>
        <p:blipFill rotWithShape="1">
          <a:blip r:embed="rId3"/>
          <a:srcRect b="7196"/>
          <a:stretch/>
        </p:blipFill>
        <p:spPr>
          <a:xfrm>
            <a:off x="8458200" y="33796"/>
            <a:ext cx="3733800" cy="6824204"/>
          </a:xfrm>
          <a:prstGeom prst="rect">
            <a:avLst/>
          </a:prstGeom>
        </p:spPr>
      </p:pic>
    </p:spTree>
    <p:extLst>
      <p:ext uri="{BB962C8B-B14F-4D97-AF65-F5344CB8AC3E}">
        <p14:creationId xmlns:p14="http://schemas.microsoft.com/office/powerpoint/2010/main" val="395010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1" name="TextBox 20"/>
          <p:cNvSpPr txBox="1"/>
          <p:nvPr/>
        </p:nvSpPr>
        <p:spPr>
          <a:xfrm>
            <a:off x="71254" y="132116"/>
            <a:ext cx="8196053" cy="646331"/>
          </a:xfrm>
          <a:prstGeom prst="homePlate">
            <a:avLst/>
          </a:prstGeom>
          <a:solidFill>
            <a:srgbClr val="7030A0"/>
          </a:solidFill>
          <a:ln>
            <a:noFill/>
          </a:ln>
        </p:spPr>
        <p:txBody>
          <a:bodyPr wrap="square" rtlCol="0">
            <a:spAutoFit/>
          </a:bodyPr>
          <a:lstStyle/>
          <a:p>
            <a:r>
              <a:rPr lang="en-US" sz="3600" b="1" dirty="0">
                <a:solidFill>
                  <a:schemeClr val="bg1"/>
                </a:solidFill>
              </a:rPr>
              <a:t>Applicability of Buy American Act </a:t>
            </a:r>
            <a:endParaRPr lang="en-US" sz="3600" b="1" dirty="0">
              <a:solidFill>
                <a:schemeClr val="bg2"/>
              </a:solidFill>
            </a:endParaRPr>
          </a:p>
        </p:txBody>
      </p:sp>
      <p:grpSp>
        <p:nvGrpSpPr>
          <p:cNvPr id="2" name="Group 1">
            <a:extLst>
              <a:ext uri="{FF2B5EF4-FFF2-40B4-BE49-F238E27FC236}">
                <a16:creationId xmlns:a16="http://schemas.microsoft.com/office/drawing/2014/main" id="{826B506C-6F07-467E-B469-66AA3A39ED71}"/>
              </a:ext>
            </a:extLst>
          </p:cNvPr>
          <p:cNvGrpSpPr/>
          <p:nvPr/>
        </p:nvGrpSpPr>
        <p:grpSpPr>
          <a:xfrm>
            <a:off x="745248" y="1922988"/>
            <a:ext cx="10560418" cy="890178"/>
            <a:chOff x="745248" y="1922988"/>
            <a:chExt cx="10560418" cy="890178"/>
          </a:xfrm>
        </p:grpSpPr>
        <p:sp>
          <p:nvSpPr>
            <p:cNvPr id="4" name="Rectangle 3">
              <a:extLst>
                <a:ext uri="{FF2B5EF4-FFF2-40B4-BE49-F238E27FC236}">
                  <a16:creationId xmlns:a16="http://schemas.microsoft.com/office/drawing/2014/main" id="{68001BBA-B7B5-4750-8AD1-F59B13BB6A9F}"/>
                </a:ext>
              </a:extLst>
            </p:cNvPr>
            <p:cNvSpPr/>
            <p:nvPr/>
          </p:nvSpPr>
          <p:spPr>
            <a:xfrm>
              <a:off x="1370071" y="2141251"/>
              <a:ext cx="9935595" cy="671915"/>
            </a:xfrm>
            <a:prstGeom prst="rect">
              <a:avLst/>
            </a:prstGeom>
          </p:spPr>
          <p:txBody>
            <a:bodyPr wrap="square">
              <a:spAutoFit/>
            </a:bodyPr>
            <a:lstStyle/>
            <a:p>
              <a:pPr marR="0" lvl="0">
                <a:lnSpc>
                  <a:spcPct val="107000"/>
                </a:lnSpc>
                <a:spcBef>
                  <a:spcPts val="0"/>
                </a:spcBef>
                <a:spcAft>
                  <a:spcPts val="800"/>
                </a:spcAft>
              </a:pP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The activity is an Investment Infrastructure Jobs Act (IIJA) also known as “Bipartisan Infrastructure Law” F&amp;E General Fund Project (Public Law No: 117-58)</a:t>
              </a:r>
            </a:p>
          </p:txBody>
        </p:sp>
        <p:grpSp>
          <p:nvGrpSpPr>
            <p:cNvPr id="5" name="Group 4">
              <a:extLst>
                <a:ext uri="{FF2B5EF4-FFF2-40B4-BE49-F238E27FC236}">
                  <a16:creationId xmlns:a16="http://schemas.microsoft.com/office/drawing/2014/main" id="{F0988C0D-A72F-4BE9-85C2-C771F2EDF656}"/>
                </a:ext>
              </a:extLst>
            </p:cNvPr>
            <p:cNvGrpSpPr/>
            <p:nvPr/>
          </p:nvGrpSpPr>
          <p:grpSpPr>
            <a:xfrm>
              <a:off x="745248" y="1922988"/>
              <a:ext cx="556489" cy="556489"/>
              <a:chOff x="1052180" y="1988977"/>
              <a:chExt cx="556489" cy="556489"/>
            </a:xfrm>
          </p:grpSpPr>
          <p:sp>
            <p:nvSpPr>
              <p:cNvPr id="6" name="Rectangle 5">
                <a:extLst>
                  <a:ext uri="{FF2B5EF4-FFF2-40B4-BE49-F238E27FC236}">
                    <a16:creationId xmlns:a16="http://schemas.microsoft.com/office/drawing/2014/main" id="{756EF19C-CCD4-46C5-991A-6E7964EF5BFE}"/>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7" name="Graphic 6" descr="Checkmark">
                <a:extLst>
                  <a:ext uri="{FF2B5EF4-FFF2-40B4-BE49-F238E27FC236}">
                    <a16:creationId xmlns:a16="http://schemas.microsoft.com/office/drawing/2014/main" id="{DF6EB357-B4E3-4B46-B677-137E1E9883C2}"/>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52180" y="1988977"/>
                <a:ext cx="556489" cy="556489"/>
              </a:xfrm>
              <a:prstGeom prst="rect">
                <a:avLst/>
              </a:prstGeom>
            </p:spPr>
          </p:pic>
        </p:grpSp>
      </p:grpSp>
      <p:grpSp>
        <p:nvGrpSpPr>
          <p:cNvPr id="3" name="Group 2">
            <a:extLst>
              <a:ext uri="{FF2B5EF4-FFF2-40B4-BE49-F238E27FC236}">
                <a16:creationId xmlns:a16="http://schemas.microsoft.com/office/drawing/2014/main" id="{DCF66789-C090-4B92-8C5C-BD615ED5C5FB}"/>
              </a:ext>
            </a:extLst>
          </p:cNvPr>
          <p:cNvGrpSpPr/>
          <p:nvPr/>
        </p:nvGrpSpPr>
        <p:grpSpPr>
          <a:xfrm>
            <a:off x="745248" y="2716647"/>
            <a:ext cx="10560417" cy="1472439"/>
            <a:chOff x="745248" y="2716647"/>
            <a:chExt cx="10560417" cy="1472439"/>
          </a:xfrm>
        </p:grpSpPr>
        <p:sp>
          <p:nvSpPr>
            <p:cNvPr id="8" name="Rectangle 7">
              <a:extLst>
                <a:ext uri="{FF2B5EF4-FFF2-40B4-BE49-F238E27FC236}">
                  <a16:creationId xmlns:a16="http://schemas.microsoft.com/office/drawing/2014/main" id="{0D47B08B-C284-4881-B534-A0F708A5FA6D}"/>
                </a:ext>
              </a:extLst>
            </p:cNvPr>
            <p:cNvSpPr/>
            <p:nvPr/>
          </p:nvSpPr>
          <p:spPr>
            <a:xfrm>
              <a:off x="1370070" y="2924444"/>
              <a:ext cx="9935595" cy="1264642"/>
            </a:xfrm>
            <a:prstGeom prst="rect">
              <a:avLst/>
            </a:prstGeom>
          </p:spPr>
          <p:txBody>
            <a:bodyPr wrap="square">
              <a:spAutoFit/>
            </a:bodyPr>
            <a:lstStyle/>
            <a:p>
              <a:pPr marR="0" lvl="0">
                <a:lnSpc>
                  <a:spcPct val="107000"/>
                </a:lnSpc>
                <a:spcBef>
                  <a:spcPts val="0"/>
                </a:spcBef>
                <a:spcAft>
                  <a:spcPts val="800"/>
                </a:spcAft>
              </a:pP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The activity is funded under Airport and Airway Trust Fund Authorizations for Traffic Controller Research (49 U.S.C.§48102(e)), Airway Science Curriculum Grants (49 USC §48106), Civil Aviation Security Research and Development (49 U.S.C. §48107), and Facilities for advance training of maintenance technicians for air carrier aircraft (49 U.S.C. §48110); or</a:t>
              </a:r>
            </a:p>
          </p:txBody>
        </p:sp>
        <p:grpSp>
          <p:nvGrpSpPr>
            <p:cNvPr id="15" name="Group 14">
              <a:extLst>
                <a:ext uri="{FF2B5EF4-FFF2-40B4-BE49-F238E27FC236}">
                  <a16:creationId xmlns:a16="http://schemas.microsoft.com/office/drawing/2014/main" id="{8FBC8F52-03B6-4B5F-97E0-DF8DC6411C94}"/>
                </a:ext>
              </a:extLst>
            </p:cNvPr>
            <p:cNvGrpSpPr/>
            <p:nvPr/>
          </p:nvGrpSpPr>
          <p:grpSpPr>
            <a:xfrm>
              <a:off x="745248" y="2716647"/>
              <a:ext cx="556489" cy="556489"/>
              <a:chOff x="1052180" y="1988977"/>
              <a:chExt cx="556489" cy="556489"/>
            </a:xfrm>
          </p:grpSpPr>
          <p:sp>
            <p:nvSpPr>
              <p:cNvPr id="16" name="Rectangle 15">
                <a:extLst>
                  <a:ext uri="{FF2B5EF4-FFF2-40B4-BE49-F238E27FC236}">
                    <a16:creationId xmlns:a16="http://schemas.microsoft.com/office/drawing/2014/main" id="{9167BB95-4944-4A09-B524-BB74D98BABED}"/>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17" name="Graphic 16" descr="Checkmark">
                <a:extLst>
                  <a:ext uri="{FF2B5EF4-FFF2-40B4-BE49-F238E27FC236}">
                    <a16:creationId xmlns:a16="http://schemas.microsoft.com/office/drawing/2014/main" id="{790089D2-FC46-4E9A-9AB7-E38223F94F16}"/>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52180" y="1988977"/>
                <a:ext cx="556489" cy="556489"/>
              </a:xfrm>
              <a:prstGeom prst="rect">
                <a:avLst/>
              </a:prstGeom>
            </p:spPr>
          </p:pic>
        </p:grpSp>
      </p:grpSp>
      <p:grpSp>
        <p:nvGrpSpPr>
          <p:cNvPr id="9" name="Group 8">
            <a:extLst>
              <a:ext uri="{FF2B5EF4-FFF2-40B4-BE49-F238E27FC236}">
                <a16:creationId xmlns:a16="http://schemas.microsoft.com/office/drawing/2014/main" id="{084D7412-A76D-4E0F-B68B-F5CCF5FAC686}"/>
              </a:ext>
            </a:extLst>
          </p:cNvPr>
          <p:cNvGrpSpPr/>
          <p:nvPr/>
        </p:nvGrpSpPr>
        <p:grpSpPr>
          <a:xfrm>
            <a:off x="745248" y="4100279"/>
            <a:ext cx="10560416" cy="872000"/>
            <a:chOff x="745248" y="4100279"/>
            <a:chExt cx="10560416" cy="872000"/>
          </a:xfrm>
        </p:grpSpPr>
        <p:sp>
          <p:nvSpPr>
            <p:cNvPr id="10" name="TextBox 9">
              <a:extLst>
                <a:ext uri="{FF2B5EF4-FFF2-40B4-BE49-F238E27FC236}">
                  <a16:creationId xmlns:a16="http://schemas.microsoft.com/office/drawing/2014/main" id="{D57FE9B9-C1D0-450D-8F25-40D3192B4F88}"/>
                </a:ext>
              </a:extLst>
            </p:cNvPr>
            <p:cNvSpPr txBox="1"/>
            <p:nvPr/>
          </p:nvSpPr>
          <p:spPr>
            <a:xfrm>
              <a:off x="1370070" y="4300364"/>
              <a:ext cx="9935594" cy="671915"/>
            </a:xfrm>
            <a:prstGeom prst="rect">
              <a:avLst/>
            </a:prstGeom>
          </p:spPr>
          <p:txBody>
            <a:bodyPr wrap="square">
              <a:spAutoFit/>
            </a:bodyPr>
            <a:lstStyle>
              <a:defPPr>
                <a:defRPr lang="en-US"/>
              </a:defPPr>
              <a:lvl1pPr marR="0" lvl="0">
                <a:lnSpc>
                  <a:spcPct val="107000"/>
                </a:lnSpc>
                <a:spcBef>
                  <a:spcPts val="0"/>
                </a:spcBef>
                <a:spcAft>
                  <a:spcPts val="800"/>
                </a:spcAft>
                <a:defRPr>
                  <a:solidFill>
                    <a:schemeClr val="bg1"/>
                  </a:solidFill>
                  <a:latin typeface="Calibri" panose="020F0502020204030204" pitchFamily="34" charset="0"/>
                  <a:ea typeface="Calibri" panose="020F0502020204030204" pitchFamily="34" charset="0"/>
                  <a:cs typeface="Times New Roman" panose="02020603050405020304" pitchFamily="18" charset="0"/>
                </a:defRPr>
              </a:lvl1pPr>
            </a:lstStyle>
            <a:p>
              <a:r>
                <a:rPr lang="en-US" dirty="0"/>
                <a:t>The activity is for unmanufactured construction material (raw materials) brought to the construction site for incorporation into the building or work;</a:t>
              </a:r>
            </a:p>
          </p:txBody>
        </p:sp>
        <p:grpSp>
          <p:nvGrpSpPr>
            <p:cNvPr id="18" name="Group 17">
              <a:extLst>
                <a:ext uri="{FF2B5EF4-FFF2-40B4-BE49-F238E27FC236}">
                  <a16:creationId xmlns:a16="http://schemas.microsoft.com/office/drawing/2014/main" id="{751C69A9-E5A8-4990-9196-7AB8F081DB32}"/>
                </a:ext>
              </a:extLst>
            </p:cNvPr>
            <p:cNvGrpSpPr/>
            <p:nvPr/>
          </p:nvGrpSpPr>
          <p:grpSpPr>
            <a:xfrm>
              <a:off x="745248" y="4100279"/>
              <a:ext cx="556489" cy="556489"/>
              <a:chOff x="1052180" y="1988977"/>
              <a:chExt cx="556489" cy="556489"/>
            </a:xfrm>
          </p:grpSpPr>
          <p:sp>
            <p:nvSpPr>
              <p:cNvPr id="19" name="Rectangle 18">
                <a:extLst>
                  <a:ext uri="{FF2B5EF4-FFF2-40B4-BE49-F238E27FC236}">
                    <a16:creationId xmlns:a16="http://schemas.microsoft.com/office/drawing/2014/main" id="{7E8CEAE4-B6B8-4189-B0EE-E9045FD3D836}"/>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20" name="Graphic 19" descr="Checkmark">
                <a:extLst>
                  <a:ext uri="{FF2B5EF4-FFF2-40B4-BE49-F238E27FC236}">
                    <a16:creationId xmlns:a16="http://schemas.microsoft.com/office/drawing/2014/main" id="{F73D9CD5-DEAA-4D7D-B7D3-6B017617A9ED}"/>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52180" y="1988977"/>
                <a:ext cx="556489" cy="556489"/>
              </a:xfrm>
              <a:prstGeom prst="rect">
                <a:avLst/>
              </a:prstGeom>
            </p:spPr>
          </p:pic>
        </p:grpSp>
      </p:grpSp>
      <p:grpSp>
        <p:nvGrpSpPr>
          <p:cNvPr id="11" name="Group 10">
            <a:extLst>
              <a:ext uri="{FF2B5EF4-FFF2-40B4-BE49-F238E27FC236}">
                <a16:creationId xmlns:a16="http://schemas.microsoft.com/office/drawing/2014/main" id="{3E087559-14A7-4D3D-9BEB-579E9B6506CF}"/>
              </a:ext>
            </a:extLst>
          </p:cNvPr>
          <p:cNvGrpSpPr/>
          <p:nvPr/>
        </p:nvGrpSpPr>
        <p:grpSpPr>
          <a:xfrm>
            <a:off x="745248" y="4714844"/>
            <a:ext cx="9105762" cy="744265"/>
            <a:chOff x="745248" y="4714844"/>
            <a:chExt cx="9105762" cy="744265"/>
          </a:xfrm>
        </p:grpSpPr>
        <p:sp>
          <p:nvSpPr>
            <p:cNvPr id="12" name="TextBox 11">
              <a:extLst>
                <a:ext uri="{FF2B5EF4-FFF2-40B4-BE49-F238E27FC236}">
                  <a16:creationId xmlns:a16="http://schemas.microsoft.com/office/drawing/2014/main" id="{01FE12E3-FE25-47C5-A1CE-D6F97D5C2DB5}"/>
                </a:ext>
              </a:extLst>
            </p:cNvPr>
            <p:cNvSpPr txBox="1"/>
            <p:nvPr/>
          </p:nvSpPr>
          <p:spPr>
            <a:xfrm>
              <a:off x="1370070" y="5083557"/>
              <a:ext cx="8480940" cy="375552"/>
            </a:xfrm>
            <a:prstGeom prst="rect">
              <a:avLst/>
            </a:prstGeom>
          </p:spPr>
          <p:txBody>
            <a:bodyPr wrap="square">
              <a:spAutoFit/>
            </a:bodyPr>
            <a:lstStyle>
              <a:defPPr>
                <a:defRPr lang="en-US"/>
              </a:defPPr>
              <a:lvl1pPr marR="0" lvl="0">
                <a:lnSpc>
                  <a:spcPct val="107000"/>
                </a:lnSpc>
                <a:spcBef>
                  <a:spcPts val="0"/>
                </a:spcBef>
                <a:spcAft>
                  <a:spcPts val="800"/>
                </a:spcAft>
                <a:defRPr>
                  <a:solidFill>
                    <a:schemeClr val="bg1"/>
                  </a:solidFill>
                  <a:latin typeface="Calibri" panose="020F0502020204030204" pitchFamily="34" charset="0"/>
                  <a:ea typeface="Calibri" panose="020F0502020204030204" pitchFamily="34" charset="0"/>
                  <a:cs typeface="Times New Roman" panose="02020603050405020304" pitchFamily="18" charset="0"/>
                </a:defRPr>
              </a:lvl1pPr>
            </a:lstStyle>
            <a:p>
              <a:r>
                <a:rPr lang="en-US" dirty="0"/>
                <a:t>The activity is for unmanufactured supplies or goods (raw materials)</a:t>
              </a:r>
            </a:p>
          </p:txBody>
        </p:sp>
        <p:grpSp>
          <p:nvGrpSpPr>
            <p:cNvPr id="22" name="Group 21">
              <a:extLst>
                <a:ext uri="{FF2B5EF4-FFF2-40B4-BE49-F238E27FC236}">
                  <a16:creationId xmlns:a16="http://schemas.microsoft.com/office/drawing/2014/main" id="{90DBE1EE-1144-42BE-A75F-188CB79414E0}"/>
                </a:ext>
              </a:extLst>
            </p:cNvPr>
            <p:cNvGrpSpPr/>
            <p:nvPr/>
          </p:nvGrpSpPr>
          <p:grpSpPr>
            <a:xfrm>
              <a:off x="745248" y="4714844"/>
              <a:ext cx="556489" cy="556489"/>
              <a:chOff x="1052180" y="1988977"/>
              <a:chExt cx="556489" cy="556489"/>
            </a:xfrm>
          </p:grpSpPr>
          <p:sp>
            <p:nvSpPr>
              <p:cNvPr id="23" name="Rectangle 22">
                <a:extLst>
                  <a:ext uri="{FF2B5EF4-FFF2-40B4-BE49-F238E27FC236}">
                    <a16:creationId xmlns:a16="http://schemas.microsoft.com/office/drawing/2014/main" id="{DE4172E2-852E-4493-9201-24D2699FDFDC}"/>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24" name="Graphic 23" descr="Checkmark">
                <a:extLst>
                  <a:ext uri="{FF2B5EF4-FFF2-40B4-BE49-F238E27FC236}">
                    <a16:creationId xmlns:a16="http://schemas.microsoft.com/office/drawing/2014/main" id="{A3FE3F2C-DC5B-4630-BE38-0E96B4EE3875}"/>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52180" y="1988977"/>
                <a:ext cx="556489" cy="556489"/>
              </a:xfrm>
              <a:prstGeom prst="rect">
                <a:avLst/>
              </a:prstGeom>
            </p:spPr>
          </p:pic>
        </p:grpSp>
      </p:grpSp>
      <p:grpSp>
        <p:nvGrpSpPr>
          <p:cNvPr id="13" name="Group 12">
            <a:extLst>
              <a:ext uri="{FF2B5EF4-FFF2-40B4-BE49-F238E27FC236}">
                <a16:creationId xmlns:a16="http://schemas.microsoft.com/office/drawing/2014/main" id="{402F2B69-CE9F-4A0B-A08B-0E18978035AB}"/>
              </a:ext>
            </a:extLst>
          </p:cNvPr>
          <p:cNvGrpSpPr/>
          <p:nvPr/>
        </p:nvGrpSpPr>
        <p:grpSpPr>
          <a:xfrm>
            <a:off x="745248" y="5349854"/>
            <a:ext cx="10689464" cy="866863"/>
            <a:chOff x="745248" y="5349854"/>
            <a:chExt cx="10689464" cy="866863"/>
          </a:xfrm>
        </p:grpSpPr>
        <p:sp>
          <p:nvSpPr>
            <p:cNvPr id="14" name="TextBox 13">
              <a:extLst>
                <a:ext uri="{FF2B5EF4-FFF2-40B4-BE49-F238E27FC236}">
                  <a16:creationId xmlns:a16="http://schemas.microsoft.com/office/drawing/2014/main" id="{D2354481-3E10-482A-9467-33CE6949A534}"/>
                </a:ext>
              </a:extLst>
            </p:cNvPr>
            <p:cNvSpPr txBox="1"/>
            <p:nvPr/>
          </p:nvSpPr>
          <p:spPr>
            <a:xfrm>
              <a:off x="1370069" y="5570386"/>
              <a:ext cx="10064643" cy="646331"/>
            </a:xfrm>
            <a:prstGeom prst="rect">
              <a:avLst/>
            </a:prstGeom>
          </p:spPr>
          <p:txBody>
            <a:bodyPr wrap="square">
              <a:spAutoFit/>
            </a:bodyPr>
            <a:lstStyle>
              <a:defPPr>
                <a:defRPr lang="en-US"/>
              </a:defPPr>
              <a:lvl1pPr marR="0" lvl="0">
                <a:lnSpc>
                  <a:spcPct val="107000"/>
                </a:lnSpc>
                <a:spcBef>
                  <a:spcPts val="0"/>
                </a:spcBef>
                <a:spcAft>
                  <a:spcPts val="800"/>
                </a:spcAft>
                <a:defRPr>
                  <a:solidFill>
                    <a:schemeClr val="bg1"/>
                  </a:solidFill>
                  <a:latin typeface="Calibri" panose="020F0502020204030204" pitchFamily="34" charset="0"/>
                  <a:ea typeface="Calibri" panose="020F0502020204030204" pitchFamily="34" charset="0"/>
                  <a:cs typeface="Times New Roman" panose="02020603050405020304" pitchFamily="18" charset="0"/>
                </a:defRPr>
              </a:lvl1pPr>
            </a:lstStyle>
            <a:p>
              <a:r>
                <a:rPr lang="en-US" dirty="0"/>
                <a:t>The activity is for Airport Improvement Ground Transportation Demonstration Project (AIP Projects are not subject to AMS authority) (49 U.S.C. § 47127)</a:t>
              </a:r>
            </a:p>
          </p:txBody>
        </p:sp>
        <p:grpSp>
          <p:nvGrpSpPr>
            <p:cNvPr id="25" name="Group 24">
              <a:extLst>
                <a:ext uri="{FF2B5EF4-FFF2-40B4-BE49-F238E27FC236}">
                  <a16:creationId xmlns:a16="http://schemas.microsoft.com/office/drawing/2014/main" id="{940BF4EF-0AD9-4C8F-BDCC-42B6DD73C638}"/>
                </a:ext>
              </a:extLst>
            </p:cNvPr>
            <p:cNvGrpSpPr/>
            <p:nvPr/>
          </p:nvGrpSpPr>
          <p:grpSpPr>
            <a:xfrm>
              <a:off x="745248" y="5349854"/>
              <a:ext cx="556489" cy="556489"/>
              <a:chOff x="1052180" y="1988977"/>
              <a:chExt cx="556489" cy="556489"/>
            </a:xfrm>
          </p:grpSpPr>
          <p:sp>
            <p:nvSpPr>
              <p:cNvPr id="26" name="Rectangle 25">
                <a:extLst>
                  <a:ext uri="{FF2B5EF4-FFF2-40B4-BE49-F238E27FC236}">
                    <a16:creationId xmlns:a16="http://schemas.microsoft.com/office/drawing/2014/main" id="{FA1000CF-AA37-4B2B-8C72-3843730720CB}"/>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27" name="Graphic 26" descr="Checkmark">
                <a:extLst>
                  <a:ext uri="{FF2B5EF4-FFF2-40B4-BE49-F238E27FC236}">
                    <a16:creationId xmlns:a16="http://schemas.microsoft.com/office/drawing/2014/main" id="{89253CFA-795B-4725-8C5E-4F178F5C502C}"/>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52180" y="1988977"/>
                <a:ext cx="556489" cy="556489"/>
              </a:xfrm>
              <a:prstGeom prst="rect">
                <a:avLst/>
              </a:prstGeom>
            </p:spPr>
          </p:pic>
        </p:grpSp>
      </p:grpSp>
      <p:sp>
        <p:nvSpPr>
          <p:cNvPr id="28" name="Rectangle 27">
            <a:extLst>
              <a:ext uri="{FF2B5EF4-FFF2-40B4-BE49-F238E27FC236}">
                <a16:creationId xmlns:a16="http://schemas.microsoft.com/office/drawing/2014/main" id="{03035709-1B2D-4ABC-AE6E-DDFA680F85D6}"/>
              </a:ext>
            </a:extLst>
          </p:cNvPr>
          <p:cNvSpPr/>
          <p:nvPr/>
        </p:nvSpPr>
        <p:spPr>
          <a:xfrm>
            <a:off x="448234" y="1138885"/>
            <a:ext cx="10618834" cy="707886"/>
          </a:xfrm>
          <a:prstGeom prst="rect">
            <a:avLst/>
          </a:prstGeom>
        </p:spPr>
        <p:txBody>
          <a:bodyPr wrap="square">
            <a:spAutoFit/>
          </a:bodyPr>
          <a:lstStyle/>
          <a:p>
            <a:r>
              <a:rPr lang="en-US" sz="2000" dirty="0">
                <a:solidFill>
                  <a:schemeClr val="bg1"/>
                </a:solidFill>
              </a:rPr>
              <a:t>BAA governs the acquisition of goods (articles, construction materials, or supplies) valued over the micro-purchase threshold. BAA applies when:</a:t>
            </a:r>
          </a:p>
        </p:txBody>
      </p:sp>
      <p:sp>
        <p:nvSpPr>
          <p:cNvPr id="29" name="Slide Number Placeholder 1">
            <a:extLst>
              <a:ext uri="{FF2B5EF4-FFF2-40B4-BE49-F238E27FC236}">
                <a16:creationId xmlns:a16="http://schemas.microsoft.com/office/drawing/2014/main" id="{B74C3ACB-1DEE-4274-82EA-60D3A02E845A}"/>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10</a:t>
            </a:fld>
            <a:endParaRPr lang="en-US" dirty="0"/>
          </a:p>
        </p:txBody>
      </p:sp>
      <p:sp>
        <p:nvSpPr>
          <p:cNvPr id="30" name="Flowchart: Connector 29">
            <a:extLst>
              <a:ext uri="{FF2B5EF4-FFF2-40B4-BE49-F238E27FC236}">
                <a16:creationId xmlns:a16="http://schemas.microsoft.com/office/drawing/2014/main" id="{60BD8E0C-2463-41B9-B96F-C5A9CC683F8A}"/>
              </a:ext>
            </a:extLst>
          </p:cNvPr>
          <p:cNvSpPr/>
          <p:nvPr/>
        </p:nvSpPr>
        <p:spPr>
          <a:xfrm>
            <a:off x="10593926" y="0"/>
            <a:ext cx="1526030" cy="1431161"/>
          </a:xfrm>
          <a:prstGeom prst="flowChartConnector">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AMS Reference</a:t>
            </a:r>
          </a:p>
          <a:p>
            <a:pPr algn="ctr"/>
            <a:r>
              <a:rPr lang="en-US" sz="1400" b="1" dirty="0" smtClean="0">
                <a:solidFill>
                  <a:schemeClr val="bg1"/>
                </a:solidFill>
              </a:rPr>
              <a:t>T3.6.4.A.1.d</a:t>
            </a:r>
            <a:endParaRPr lang="en-US" sz="1400" dirty="0"/>
          </a:p>
        </p:txBody>
      </p:sp>
    </p:spTree>
    <p:extLst>
      <p:ext uri="{BB962C8B-B14F-4D97-AF65-F5344CB8AC3E}">
        <p14:creationId xmlns:p14="http://schemas.microsoft.com/office/powerpoint/2010/main" val="831017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8265350" y="1459942"/>
            <a:ext cx="3611431" cy="2694242"/>
          </a:xfrm>
          <a:prstGeom prst="rect">
            <a:avLst/>
          </a:prstGeom>
        </p:spPr>
      </p:pic>
      <p:sp>
        <p:nvSpPr>
          <p:cNvPr id="14" name="Rectangle 13">
            <a:extLst>
              <a:ext uri="{FF2B5EF4-FFF2-40B4-BE49-F238E27FC236}">
                <a16:creationId xmlns:a16="http://schemas.microsoft.com/office/drawing/2014/main" id="{35140961-DEFF-4513-8E98-38DDC61678E3}"/>
              </a:ext>
            </a:extLst>
          </p:cNvPr>
          <p:cNvSpPr/>
          <p:nvPr/>
        </p:nvSpPr>
        <p:spPr>
          <a:xfrm>
            <a:off x="6120505" y="-41970"/>
            <a:ext cx="6120505" cy="6899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8FD8263-4506-4B3B-B06F-C3F8C35A85BA}"/>
              </a:ext>
            </a:extLst>
          </p:cNvPr>
          <p:cNvSpPr/>
          <p:nvPr/>
        </p:nvSpPr>
        <p:spPr>
          <a:xfrm>
            <a:off x="0" y="-41970"/>
            <a:ext cx="6120505" cy="6899970"/>
          </a:xfrm>
          <a:prstGeom prst="rect">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55E64D7B-1691-4E79-A91C-BBFEF41B3F4E}"/>
              </a:ext>
            </a:extLst>
          </p:cNvPr>
          <p:cNvSpPr txBox="1"/>
          <p:nvPr/>
        </p:nvSpPr>
        <p:spPr>
          <a:xfrm>
            <a:off x="71254" y="132116"/>
            <a:ext cx="8196053" cy="646331"/>
          </a:xfrm>
          <a:prstGeom prst="homePlate">
            <a:avLst/>
          </a:prstGeom>
          <a:solidFill>
            <a:schemeClr val="bg2">
              <a:lumMod val="25000"/>
            </a:schemeClr>
          </a:solidFill>
          <a:ln>
            <a:noFill/>
          </a:ln>
        </p:spPr>
        <p:txBody>
          <a:bodyPr wrap="square" rtlCol="0">
            <a:spAutoFit/>
          </a:bodyPr>
          <a:lstStyle/>
          <a:p>
            <a:r>
              <a:rPr lang="en-US" sz="3600" b="1" dirty="0">
                <a:solidFill>
                  <a:schemeClr val="bg1"/>
                </a:solidFill>
              </a:rPr>
              <a:t>Did You Know?</a:t>
            </a:r>
            <a:endParaRPr lang="en-US" sz="3600" b="1" dirty="0">
              <a:solidFill>
                <a:schemeClr val="bg2"/>
              </a:solidFill>
            </a:endParaRPr>
          </a:p>
        </p:txBody>
      </p:sp>
      <p:sp>
        <p:nvSpPr>
          <p:cNvPr id="17" name="Oval 1">
            <a:extLst>
              <a:ext uri="{FF2B5EF4-FFF2-40B4-BE49-F238E27FC236}">
                <a16:creationId xmlns:a16="http://schemas.microsoft.com/office/drawing/2014/main" id="{11E0CC02-9DAC-4EEC-8962-3C736C4EECD8}"/>
              </a:ext>
            </a:extLst>
          </p:cNvPr>
          <p:cNvSpPr/>
          <p:nvPr/>
        </p:nvSpPr>
        <p:spPr>
          <a:xfrm>
            <a:off x="4186214" y="994997"/>
            <a:ext cx="1934291" cy="4562154"/>
          </a:xfrm>
          <a:custGeom>
            <a:avLst/>
            <a:gdLst/>
            <a:ahLst/>
            <a:cxnLst/>
            <a:rect l="l" t="t" r="r" b="b"/>
            <a:pathLst>
              <a:path w="1574056" h="3712516">
                <a:moveTo>
                  <a:pt x="1185390" y="3439800"/>
                </a:moveTo>
                <a:lnTo>
                  <a:pt x="1574056" y="3439800"/>
                </a:lnTo>
                <a:lnTo>
                  <a:pt x="1574056" y="3711512"/>
                </a:lnTo>
                <a:cubicBezTo>
                  <a:pt x="1569524" y="3712486"/>
                  <a:pt x="1564959" y="3712516"/>
                  <a:pt x="1560375" y="3712516"/>
                </a:cubicBezTo>
                <a:cubicBezTo>
                  <a:pt x="1353277" y="3712516"/>
                  <a:pt x="1185390" y="3651466"/>
                  <a:pt x="1185390" y="3576158"/>
                </a:cubicBezTo>
                <a:close/>
                <a:moveTo>
                  <a:pt x="1187034" y="3209086"/>
                </a:moveTo>
                <a:lnTo>
                  <a:pt x="1574056" y="3209086"/>
                </a:lnTo>
                <a:lnTo>
                  <a:pt x="1574056" y="3379553"/>
                </a:lnTo>
                <a:lnTo>
                  <a:pt x="1187034" y="3379553"/>
                </a:lnTo>
                <a:cubicBezTo>
                  <a:pt x="1148472" y="3379553"/>
                  <a:pt x="1117211" y="3348291"/>
                  <a:pt x="1117211" y="3309730"/>
                </a:cubicBezTo>
                <a:lnTo>
                  <a:pt x="1117211" y="3278908"/>
                </a:lnTo>
                <a:cubicBezTo>
                  <a:pt x="1117211" y="3240347"/>
                  <a:pt x="1148472" y="3209086"/>
                  <a:pt x="1187034" y="3209086"/>
                </a:cubicBezTo>
                <a:close/>
                <a:moveTo>
                  <a:pt x="1152944" y="2978372"/>
                </a:moveTo>
                <a:lnTo>
                  <a:pt x="1574056" y="2978372"/>
                </a:lnTo>
                <a:lnTo>
                  <a:pt x="1574056" y="3148838"/>
                </a:lnTo>
                <a:lnTo>
                  <a:pt x="1152944" y="3148838"/>
                </a:lnTo>
                <a:cubicBezTo>
                  <a:pt x="1114382" y="3148838"/>
                  <a:pt x="1083121" y="3117577"/>
                  <a:pt x="1083121" y="3079015"/>
                </a:cubicBezTo>
                <a:lnTo>
                  <a:pt x="1083121" y="3048195"/>
                </a:lnTo>
                <a:cubicBezTo>
                  <a:pt x="1083121" y="3009633"/>
                  <a:pt x="1114382" y="2978372"/>
                  <a:pt x="1152944" y="2978372"/>
                </a:cubicBezTo>
                <a:close/>
                <a:moveTo>
                  <a:pt x="1118855" y="2747657"/>
                </a:moveTo>
                <a:lnTo>
                  <a:pt x="1574056" y="2747657"/>
                </a:lnTo>
                <a:lnTo>
                  <a:pt x="1574056" y="2918124"/>
                </a:lnTo>
                <a:lnTo>
                  <a:pt x="1118855" y="2918124"/>
                </a:lnTo>
                <a:cubicBezTo>
                  <a:pt x="1080292" y="2918124"/>
                  <a:pt x="1049031" y="2886862"/>
                  <a:pt x="1049031" y="2848301"/>
                </a:cubicBezTo>
                <a:lnTo>
                  <a:pt x="1049031" y="2817480"/>
                </a:lnTo>
                <a:cubicBezTo>
                  <a:pt x="1049031" y="2778918"/>
                  <a:pt x="1080292" y="2747657"/>
                  <a:pt x="1118855" y="2747657"/>
                </a:cubicBezTo>
                <a:close/>
                <a:moveTo>
                  <a:pt x="0" y="1124141"/>
                </a:moveTo>
                <a:lnTo>
                  <a:pt x="338831" y="1171577"/>
                </a:lnTo>
                <a:lnTo>
                  <a:pt x="338831" y="1313886"/>
                </a:lnTo>
                <a:lnTo>
                  <a:pt x="0" y="1361322"/>
                </a:lnTo>
                <a:close/>
                <a:moveTo>
                  <a:pt x="1554171" y="440480"/>
                </a:moveTo>
                <a:lnTo>
                  <a:pt x="1556079" y="440627"/>
                </a:lnTo>
                <a:lnTo>
                  <a:pt x="1557986" y="440480"/>
                </a:lnTo>
                <a:lnTo>
                  <a:pt x="1574056" y="441292"/>
                </a:lnTo>
                <a:lnTo>
                  <a:pt x="1574056" y="647276"/>
                </a:lnTo>
                <a:cubicBezTo>
                  <a:pt x="1568831" y="646524"/>
                  <a:pt x="1563581" y="646469"/>
                  <a:pt x="1558320" y="646463"/>
                </a:cubicBezTo>
                <a:lnTo>
                  <a:pt x="1558320" y="646669"/>
                </a:lnTo>
                <a:lnTo>
                  <a:pt x="1556079" y="646496"/>
                </a:lnTo>
                <a:lnTo>
                  <a:pt x="1553836" y="646669"/>
                </a:lnTo>
                <a:lnTo>
                  <a:pt x="1553836" y="646463"/>
                </a:lnTo>
                <a:cubicBezTo>
                  <a:pt x="1096029" y="647001"/>
                  <a:pt x="725086" y="1018309"/>
                  <a:pt x="725086" y="1476254"/>
                </a:cubicBezTo>
                <a:cubicBezTo>
                  <a:pt x="725086" y="1786265"/>
                  <a:pt x="946342" y="2092231"/>
                  <a:pt x="1120548" y="2232013"/>
                </a:cubicBezTo>
                <a:cubicBezTo>
                  <a:pt x="1199979" y="2323913"/>
                  <a:pt x="1193682" y="2325796"/>
                  <a:pt x="1225960" y="2443415"/>
                </a:cubicBezTo>
                <a:cubicBezTo>
                  <a:pt x="1238820" y="2525888"/>
                  <a:pt x="1212768" y="2534131"/>
                  <a:pt x="1286669" y="2538418"/>
                </a:cubicBezTo>
                <a:lnTo>
                  <a:pt x="1340476" y="2537986"/>
                </a:lnTo>
                <a:lnTo>
                  <a:pt x="1159452" y="1395052"/>
                </a:lnTo>
                <a:cubicBezTo>
                  <a:pt x="1153113" y="1355030"/>
                  <a:pt x="1180418" y="1317448"/>
                  <a:pt x="1220440" y="1311109"/>
                </a:cubicBezTo>
                <a:lnTo>
                  <a:pt x="1222992" y="1310706"/>
                </a:lnTo>
                <a:cubicBezTo>
                  <a:pt x="1259366" y="1304944"/>
                  <a:pt x="1293725" y="1326975"/>
                  <a:pt x="1303139" y="1361495"/>
                </a:cubicBezTo>
                <a:cubicBezTo>
                  <a:pt x="1322616" y="1325549"/>
                  <a:pt x="1359221" y="1302638"/>
                  <a:pt x="1400784" y="1302638"/>
                </a:cubicBezTo>
                <a:cubicBezTo>
                  <a:pt x="1432374" y="1302638"/>
                  <a:pt x="1461099" y="1315874"/>
                  <a:pt x="1481946" y="1337999"/>
                </a:cubicBezTo>
                <a:cubicBezTo>
                  <a:pt x="1502792" y="1315874"/>
                  <a:pt x="1531518" y="1302638"/>
                  <a:pt x="1563108" y="1302638"/>
                </a:cubicBezTo>
                <a:lnTo>
                  <a:pt x="1574056" y="1304941"/>
                </a:lnTo>
                <a:lnTo>
                  <a:pt x="1574056" y="1558277"/>
                </a:lnTo>
                <a:cubicBezTo>
                  <a:pt x="1570569" y="1560394"/>
                  <a:pt x="1566859" y="1560580"/>
                  <a:pt x="1563108" y="1560580"/>
                </a:cubicBezTo>
                <a:cubicBezTo>
                  <a:pt x="1531518" y="1560580"/>
                  <a:pt x="1502792" y="1547345"/>
                  <a:pt x="1481946" y="1525219"/>
                </a:cubicBezTo>
                <a:cubicBezTo>
                  <a:pt x="1461099" y="1547345"/>
                  <a:pt x="1432374" y="1560580"/>
                  <a:pt x="1400784" y="1560580"/>
                </a:cubicBezTo>
                <a:cubicBezTo>
                  <a:pt x="1374899" y="1560580"/>
                  <a:pt x="1350936" y="1551693"/>
                  <a:pt x="1332765" y="1534787"/>
                </a:cubicBezTo>
                <a:lnTo>
                  <a:pt x="1491465" y="2536775"/>
                </a:lnTo>
                <a:lnTo>
                  <a:pt x="1553836" y="2536274"/>
                </a:lnTo>
                <a:lnTo>
                  <a:pt x="1553836" y="2536239"/>
                </a:lnTo>
                <a:lnTo>
                  <a:pt x="1556079" y="2536257"/>
                </a:lnTo>
                <a:lnTo>
                  <a:pt x="1558320" y="2536239"/>
                </a:lnTo>
                <a:lnTo>
                  <a:pt x="1558320" y="2536274"/>
                </a:lnTo>
                <a:lnTo>
                  <a:pt x="1574056" y="2536401"/>
                </a:lnTo>
                <a:lnTo>
                  <a:pt x="1574056" y="2685528"/>
                </a:lnTo>
                <a:lnTo>
                  <a:pt x="1556079" y="2685463"/>
                </a:lnTo>
                <a:lnTo>
                  <a:pt x="1201719" y="2686732"/>
                </a:lnTo>
                <a:cubicBezTo>
                  <a:pt x="1138954" y="2686732"/>
                  <a:pt x="1107192" y="2663167"/>
                  <a:pt x="1071683" y="2589474"/>
                </a:cubicBezTo>
                <a:cubicBezTo>
                  <a:pt x="1058025" y="2494014"/>
                  <a:pt x="1086076" y="2455536"/>
                  <a:pt x="1022516" y="2382309"/>
                </a:cubicBezTo>
                <a:cubicBezTo>
                  <a:pt x="809168" y="2211227"/>
                  <a:pt x="538010" y="1836414"/>
                  <a:pt x="538010" y="1456641"/>
                </a:cubicBezTo>
                <a:cubicBezTo>
                  <a:pt x="538010" y="895431"/>
                  <a:pt x="992961" y="440480"/>
                  <a:pt x="1554171" y="440480"/>
                </a:cubicBezTo>
                <a:close/>
                <a:moveTo>
                  <a:pt x="624942" y="234472"/>
                </a:moveTo>
                <a:lnTo>
                  <a:pt x="806400" y="524523"/>
                </a:lnTo>
                <a:lnTo>
                  <a:pt x="697385" y="615998"/>
                </a:lnTo>
                <a:lnTo>
                  <a:pt x="443250" y="386929"/>
                </a:lnTo>
                <a:close/>
                <a:moveTo>
                  <a:pt x="1437487" y="0"/>
                </a:moveTo>
                <a:lnTo>
                  <a:pt x="1574056" y="0"/>
                </a:lnTo>
                <a:lnTo>
                  <a:pt x="1574056" y="338831"/>
                </a:lnTo>
                <a:lnTo>
                  <a:pt x="1484923" y="3388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18" name="Oval 1">
            <a:extLst>
              <a:ext uri="{FF2B5EF4-FFF2-40B4-BE49-F238E27FC236}">
                <a16:creationId xmlns:a16="http://schemas.microsoft.com/office/drawing/2014/main" id="{D419C60D-B259-4095-A2BE-8C8E6A6E34A6}"/>
              </a:ext>
            </a:extLst>
          </p:cNvPr>
          <p:cNvSpPr/>
          <p:nvPr/>
        </p:nvSpPr>
        <p:spPr>
          <a:xfrm>
            <a:off x="6098775" y="995552"/>
            <a:ext cx="1831423" cy="4561043"/>
          </a:xfrm>
          <a:custGeom>
            <a:avLst/>
            <a:gdLst/>
            <a:ahLst/>
            <a:cxnLst/>
            <a:rect l="l" t="t" r="r" b="b"/>
            <a:pathLst>
              <a:path w="1490346" h="3711612">
                <a:moveTo>
                  <a:pt x="0" y="3439800"/>
                </a:moveTo>
                <a:lnTo>
                  <a:pt x="362666" y="3439800"/>
                </a:lnTo>
                <a:lnTo>
                  <a:pt x="362666" y="3576158"/>
                </a:lnTo>
                <a:cubicBezTo>
                  <a:pt x="362666" y="3649966"/>
                  <a:pt x="201402" y="3710078"/>
                  <a:pt x="0" y="3711612"/>
                </a:cubicBezTo>
                <a:close/>
                <a:moveTo>
                  <a:pt x="0" y="3209086"/>
                </a:moveTo>
                <a:lnTo>
                  <a:pt x="361023" y="3209086"/>
                </a:lnTo>
                <a:cubicBezTo>
                  <a:pt x="399584" y="3209086"/>
                  <a:pt x="430845" y="3240347"/>
                  <a:pt x="430845" y="3278908"/>
                </a:cubicBezTo>
                <a:lnTo>
                  <a:pt x="430845" y="3309730"/>
                </a:lnTo>
                <a:cubicBezTo>
                  <a:pt x="430845" y="3348291"/>
                  <a:pt x="399584" y="3379553"/>
                  <a:pt x="361023" y="3379553"/>
                </a:cubicBezTo>
                <a:lnTo>
                  <a:pt x="0" y="3379553"/>
                </a:lnTo>
                <a:close/>
                <a:moveTo>
                  <a:pt x="0" y="2978372"/>
                </a:moveTo>
                <a:lnTo>
                  <a:pt x="395111" y="2978372"/>
                </a:lnTo>
                <a:cubicBezTo>
                  <a:pt x="433674" y="2978372"/>
                  <a:pt x="464935" y="3009633"/>
                  <a:pt x="464935" y="3048195"/>
                </a:cubicBezTo>
                <a:lnTo>
                  <a:pt x="464935" y="3079015"/>
                </a:lnTo>
                <a:cubicBezTo>
                  <a:pt x="464935" y="3117577"/>
                  <a:pt x="433674" y="3148838"/>
                  <a:pt x="395111" y="3148838"/>
                </a:cubicBezTo>
                <a:lnTo>
                  <a:pt x="0" y="3148838"/>
                </a:lnTo>
                <a:close/>
                <a:moveTo>
                  <a:pt x="0" y="2747657"/>
                </a:moveTo>
                <a:lnTo>
                  <a:pt x="429201" y="2747657"/>
                </a:lnTo>
                <a:cubicBezTo>
                  <a:pt x="467763" y="2747657"/>
                  <a:pt x="499024" y="2778918"/>
                  <a:pt x="499024" y="2817480"/>
                </a:cubicBezTo>
                <a:lnTo>
                  <a:pt x="499024" y="2848301"/>
                </a:lnTo>
                <a:cubicBezTo>
                  <a:pt x="499024" y="2886862"/>
                  <a:pt x="467763" y="2918124"/>
                  <a:pt x="429201" y="2918124"/>
                </a:cubicBezTo>
                <a:lnTo>
                  <a:pt x="0" y="2918124"/>
                </a:lnTo>
                <a:close/>
                <a:moveTo>
                  <a:pt x="1490346" y="1124141"/>
                </a:moveTo>
                <a:lnTo>
                  <a:pt x="1490346" y="1361322"/>
                </a:lnTo>
                <a:lnTo>
                  <a:pt x="1151515" y="1313886"/>
                </a:lnTo>
                <a:lnTo>
                  <a:pt x="1151515" y="1171577"/>
                </a:lnTo>
                <a:close/>
                <a:moveTo>
                  <a:pt x="0" y="441223"/>
                </a:moveTo>
                <a:cubicBezTo>
                  <a:pt x="554434" y="448456"/>
                  <a:pt x="1001452" y="900345"/>
                  <a:pt x="1001452" y="1456641"/>
                </a:cubicBezTo>
                <a:cubicBezTo>
                  <a:pt x="1001452" y="1836414"/>
                  <a:pt x="730294" y="2211227"/>
                  <a:pt x="516947" y="2382309"/>
                </a:cubicBezTo>
                <a:cubicBezTo>
                  <a:pt x="453387" y="2455536"/>
                  <a:pt x="481437" y="2494014"/>
                  <a:pt x="467779" y="2589474"/>
                </a:cubicBezTo>
                <a:cubicBezTo>
                  <a:pt x="432270" y="2663167"/>
                  <a:pt x="400510" y="2686732"/>
                  <a:pt x="337743" y="2686732"/>
                </a:cubicBezTo>
                <a:lnTo>
                  <a:pt x="0" y="2685523"/>
                </a:lnTo>
                <a:lnTo>
                  <a:pt x="0" y="2536390"/>
                </a:lnTo>
                <a:lnTo>
                  <a:pt x="47259" y="2536769"/>
                </a:lnTo>
                <a:lnTo>
                  <a:pt x="204029" y="1546960"/>
                </a:lnTo>
                <a:cubicBezTo>
                  <a:pt x="188844" y="1556019"/>
                  <a:pt x="171284" y="1560580"/>
                  <a:pt x="152738" y="1560580"/>
                </a:cubicBezTo>
                <a:cubicBezTo>
                  <a:pt x="121147" y="1560580"/>
                  <a:pt x="92422" y="1547345"/>
                  <a:pt x="71576" y="1525219"/>
                </a:cubicBezTo>
                <a:cubicBezTo>
                  <a:pt x="52889" y="1545052"/>
                  <a:pt x="27874" y="1557741"/>
                  <a:pt x="0" y="1558564"/>
                </a:cubicBezTo>
                <a:lnTo>
                  <a:pt x="0" y="1304654"/>
                </a:lnTo>
                <a:cubicBezTo>
                  <a:pt x="27874" y="1305477"/>
                  <a:pt x="52890" y="1318167"/>
                  <a:pt x="71576" y="1337999"/>
                </a:cubicBezTo>
                <a:cubicBezTo>
                  <a:pt x="92422" y="1315874"/>
                  <a:pt x="121147" y="1302638"/>
                  <a:pt x="152738" y="1302638"/>
                </a:cubicBezTo>
                <a:cubicBezTo>
                  <a:pt x="187837" y="1302638"/>
                  <a:pt x="219402" y="1318978"/>
                  <a:pt x="240484" y="1345647"/>
                </a:cubicBezTo>
                <a:cubicBezTo>
                  <a:pt x="253632" y="1317624"/>
                  <a:pt x="284261" y="1300934"/>
                  <a:pt x="316470" y="1306036"/>
                </a:cubicBezTo>
                <a:lnTo>
                  <a:pt x="319022" y="1306440"/>
                </a:lnTo>
                <a:cubicBezTo>
                  <a:pt x="359044" y="1312779"/>
                  <a:pt x="386348" y="1350361"/>
                  <a:pt x="380010" y="1390382"/>
                </a:cubicBezTo>
                <a:lnTo>
                  <a:pt x="198248" y="2537980"/>
                </a:lnTo>
                <a:lnTo>
                  <a:pt x="252793" y="2538418"/>
                </a:lnTo>
                <a:cubicBezTo>
                  <a:pt x="326693" y="2534131"/>
                  <a:pt x="300643" y="2525888"/>
                  <a:pt x="313502" y="2443415"/>
                </a:cubicBezTo>
                <a:cubicBezTo>
                  <a:pt x="345780" y="2325796"/>
                  <a:pt x="339483" y="2323913"/>
                  <a:pt x="418914" y="2232013"/>
                </a:cubicBezTo>
                <a:cubicBezTo>
                  <a:pt x="593120" y="2092231"/>
                  <a:pt x="814376" y="1786265"/>
                  <a:pt x="814376" y="1476254"/>
                </a:cubicBezTo>
                <a:cubicBezTo>
                  <a:pt x="814376" y="1023115"/>
                  <a:pt x="451179" y="654804"/>
                  <a:pt x="0" y="647205"/>
                </a:cubicBezTo>
                <a:close/>
                <a:moveTo>
                  <a:pt x="848581" y="234472"/>
                </a:moveTo>
                <a:lnTo>
                  <a:pt x="1030273" y="386929"/>
                </a:lnTo>
                <a:lnTo>
                  <a:pt x="776138" y="615998"/>
                </a:lnTo>
                <a:lnTo>
                  <a:pt x="667123" y="524523"/>
                </a:lnTo>
                <a:close/>
                <a:moveTo>
                  <a:pt x="0" y="0"/>
                </a:moveTo>
                <a:lnTo>
                  <a:pt x="101974" y="0"/>
                </a:lnTo>
                <a:lnTo>
                  <a:pt x="54538" y="338831"/>
                </a:lnTo>
                <a:lnTo>
                  <a:pt x="0" y="338831"/>
                </a:lnTo>
                <a:close/>
              </a:path>
            </a:pathLst>
          </a:cu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6" name="TextBox 5"/>
          <p:cNvSpPr txBox="1"/>
          <p:nvPr/>
        </p:nvSpPr>
        <p:spPr>
          <a:xfrm>
            <a:off x="495224" y="1459942"/>
            <a:ext cx="3742944" cy="2031325"/>
          </a:xfrm>
          <a:prstGeom prst="rect">
            <a:avLst/>
          </a:prstGeom>
          <a:noFill/>
        </p:spPr>
        <p:txBody>
          <a:bodyPr wrap="square" rtlCol="0">
            <a:spAutoFit/>
          </a:bodyPr>
          <a:lstStyle/>
          <a:p>
            <a:r>
              <a:rPr lang="en-US" dirty="0">
                <a:solidFill>
                  <a:schemeClr val="bg1"/>
                </a:solidFill>
              </a:rPr>
              <a:t>Raw materials are the input goods or inventory that a company needs to manufacture its products. Raw materials can be direct raw materials, which are directly used in the manufacturing process, such as wood for a chair. </a:t>
            </a:r>
            <a:endParaRPr lang="en-US" dirty="0"/>
          </a:p>
        </p:txBody>
      </p:sp>
      <p:pic>
        <p:nvPicPr>
          <p:cNvPr id="7" name="Picture 6"/>
          <p:cNvPicPr>
            <a:picLocks noChangeAspect="1"/>
          </p:cNvPicPr>
          <p:nvPr/>
        </p:nvPicPr>
        <p:blipFill rotWithShape="1">
          <a:blip r:embed="rId3"/>
          <a:srcRect b="6220"/>
          <a:stretch/>
        </p:blipFill>
        <p:spPr>
          <a:xfrm>
            <a:off x="7233010" y="4203418"/>
            <a:ext cx="3505201" cy="2522466"/>
          </a:xfrm>
          <a:prstGeom prst="rect">
            <a:avLst/>
          </a:prstGeom>
          <a:ln>
            <a:noFill/>
          </a:ln>
          <a:effectLst>
            <a:softEdge rad="112500"/>
          </a:effectLst>
        </p:spPr>
      </p:pic>
      <p:pic>
        <p:nvPicPr>
          <p:cNvPr id="8" name="Picture 7"/>
          <p:cNvPicPr>
            <a:picLocks noChangeAspect="1"/>
          </p:cNvPicPr>
          <p:nvPr/>
        </p:nvPicPr>
        <p:blipFill>
          <a:blip r:embed="rId4"/>
          <a:stretch>
            <a:fillRect/>
          </a:stretch>
        </p:blipFill>
        <p:spPr>
          <a:xfrm>
            <a:off x="8439473" y="667545"/>
            <a:ext cx="3524250" cy="2694242"/>
          </a:xfrm>
          <a:prstGeom prst="rect">
            <a:avLst/>
          </a:prstGeom>
          <a:ln>
            <a:noFill/>
          </a:ln>
          <a:effectLst>
            <a:softEdge rad="112500"/>
          </a:effectLst>
        </p:spPr>
      </p:pic>
      <p:sp>
        <p:nvSpPr>
          <p:cNvPr id="19" name="TextBox 18">
            <a:extLst>
              <a:ext uri="{FF2B5EF4-FFF2-40B4-BE49-F238E27FC236}">
                <a16:creationId xmlns:a16="http://schemas.microsoft.com/office/drawing/2014/main" id="{64963FA2-831B-4D2C-B986-C42B0D7EA523}"/>
              </a:ext>
            </a:extLst>
          </p:cNvPr>
          <p:cNvSpPr txBox="1"/>
          <p:nvPr/>
        </p:nvSpPr>
        <p:spPr>
          <a:xfrm>
            <a:off x="539863" y="3597459"/>
            <a:ext cx="4287104" cy="2862322"/>
          </a:xfrm>
          <a:prstGeom prst="rect">
            <a:avLst/>
          </a:prstGeom>
          <a:noFill/>
        </p:spPr>
        <p:txBody>
          <a:bodyPr wrap="square">
            <a:spAutoFit/>
          </a:bodyPr>
          <a:lstStyle/>
          <a:p>
            <a:r>
              <a:rPr lang="en-US" dirty="0">
                <a:solidFill>
                  <a:schemeClr val="bg1"/>
                </a:solidFill>
              </a:rPr>
              <a:t>Examples of raw materials include: </a:t>
            </a:r>
          </a:p>
          <a:p>
            <a:pPr marL="285750" indent="-285750">
              <a:buFont typeface="Arial" panose="020B0604020202020204" pitchFamily="34" charset="0"/>
              <a:buChar char="•"/>
            </a:pPr>
            <a:r>
              <a:rPr lang="en-US" dirty="0">
                <a:solidFill>
                  <a:schemeClr val="bg1"/>
                </a:solidFill>
              </a:rPr>
              <a:t>Oil</a:t>
            </a:r>
          </a:p>
          <a:p>
            <a:pPr marL="285750" indent="-285750">
              <a:buFont typeface="Arial" panose="020B0604020202020204" pitchFamily="34" charset="0"/>
              <a:buChar char="•"/>
            </a:pPr>
            <a:r>
              <a:rPr lang="en-US" dirty="0">
                <a:solidFill>
                  <a:schemeClr val="bg1"/>
                </a:solidFill>
              </a:rPr>
              <a:t>Corn</a:t>
            </a:r>
          </a:p>
          <a:p>
            <a:pPr marL="285750" indent="-285750">
              <a:buFont typeface="Arial" panose="020B0604020202020204" pitchFamily="34" charset="0"/>
              <a:buChar char="•"/>
            </a:pPr>
            <a:r>
              <a:rPr lang="en-US" dirty="0">
                <a:solidFill>
                  <a:schemeClr val="bg1"/>
                </a:solidFill>
              </a:rPr>
              <a:t>Grain</a:t>
            </a:r>
          </a:p>
          <a:p>
            <a:pPr marL="285750" indent="-285750">
              <a:buFont typeface="Arial" panose="020B0604020202020204" pitchFamily="34" charset="0"/>
              <a:buChar char="•"/>
            </a:pPr>
            <a:r>
              <a:rPr lang="en-US" dirty="0">
                <a:solidFill>
                  <a:schemeClr val="bg1"/>
                </a:solidFill>
              </a:rPr>
              <a:t>Gasoline</a:t>
            </a:r>
          </a:p>
          <a:p>
            <a:pPr marL="285750" indent="-285750">
              <a:buFont typeface="Arial" panose="020B0604020202020204" pitchFamily="34" charset="0"/>
              <a:buChar char="•"/>
            </a:pPr>
            <a:r>
              <a:rPr lang="en-US" dirty="0">
                <a:solidFill>
                  <a:schemeClr val="bg1"/>
                </a:solidFill>
              </a:rPr>
              <a:t>Lumber</a:t>
            </a:r>
          </a:p>
          <a:p>
            <a:pPr marL="285750" indent="-285750">
              <a:buFont typeface="Arial" panose="020B0604020202020204" pitchFamily="34" charset="0"/>
              <a:buChar char="•"/>
            </a:pPr>
            <a:r>
              <a:rPr lang="en-US" dirty="0">
                <a:solidFill>
                  <a:schemeClr val="bg1"/>
                </a:solidFill>
              </a:rPr>
              <a:t>Forest resources</a:t>
            </a:r>
          </a:p>
          <a:p>
            <a:pPr marL="285750" indent="-285750">
              <a:buFont typeface="Arial" panose="020B0604020202020204" pitchFamily="34" charset="0"/>
              <a:buChar char="•"/>
            </a:pPr>
            <a:r>
              <a:rPr lang="en-US" dirty="0">
                <a:solidFill>
                  <a:schemeClr val="bg1"/>
                </a:solidFill>
              </a:rPr>
              <a:t>Natural gas</a:t>
            </a:r>
          </a:p>
          <a:p>
            <a:pPr marL="285750" indent="-285750">
              <a:buFont typeface="Arial" panose="020B0604020202020204" pitchFamily="34" charset="0"/>
              <a:buChar char="•"/>
            </a:pPr>
            <a:r>
              <a:rPr lang="en-US" dirty="0">
                <a:solidFill>
                  <a:schemeClr val="bg1"/>
                </a:solidFill>
              </a:rPr>
              <a:t>Coal</a:t>
            </a:r>
          </a:p>
          <a:p>
            <a:pPr marL="285750" indent="-285750">
              <a:buFont typeface="Arial" panose="020B0604020202020204" pitchFamily="34" charset="0"/>
              <a:buChar char="•"/>
            </a:pPr>
            <a:r>
              <a:rPr lang="en-US" dirty="0">
                <a:solidFill>
                  <a:schemeClr val="bg1"/>
                </a:solidFill>
              </a:rPr>
              <a:t>Minerals</a:t>
            </a:r>
          </a:p>
        </p:txBody>
      </p:sp>
      <p:sp>
        <p:nvSpPr>
          <p:cNvPr id="20" name="Slide Number Placeholder 1">
            <a:extLst>
              <a:ext uri="{FF2B5EF4-FFF2-40B4-BE49-F238E27FC236}">
                <a16:creationId xmlns:a16="http://schemas.microsoft.com/office/drawing/2014/main" id="{BFC1595F-B643-44D7-A0F0-22802C856D29}"/>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11</a:t>
            </a:fld>
            <a:endParaRPr lang="en-US" dirty="0"/>
          </a:p>
        </p:txBody>
      </p:sp>
    </p:spTree>
    <p:extLst>
      <p:ext uri="{BB962C8B-B14F-4D97-AF65-F5344CB8AC3E}">
        <p14:creationId xmlns:p14="http://schemas.microsoft.com/office/powerpoint/2010/main" val="406211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1" name="TextBox 20"/>
          <p:cNvSpPr txBox="1"/>
          <p:nvPr/>
        </p:nvSpPr>
        <p:spPr>
          <a:xfrm>
            <a:off x="71254" y="132116"/>
            <a:ext cx="8196053" cy="646331"/>
          </a:xfrm>
          <a:prstGeom prst="homePlate">
            <a:avLst/>
          </a:prstGeom>
          <a:solidFill>
            <a:srgbClr val="548235"/>
          </a:solidFill>
          <a:ln>
            <a:noFill/>
          </a:ln>
        </p:spPr>
        <p:txBody>
          <a:bodyPr wrap="square" rtlCol="0">
            <a:spAutoFit/>
          </a:bodyPr>
          <a:lstStyle/>
          <a:p>
            <a:r>
              <a:rPr lang="en-US" sz="3600" b="1" dirty="0">
                <a:solidFill>
                  <a:schemeClr val="bg1"/>
                </a:solidFill>
              </a:rPr>
              <a:t>Knowledge Check </a:t>
            </a:r>
            <a:endParaRPr lang="en-US" sz="3600" b="1" dirty="0">
              <a:solidFill>
                <a:schemeClr val="bg2"/>
              </a:solidFill>
            </a:endParaRPr>
          </a:p>
        </p:txBody>
      </p:sp>
      <p:sp>
        <p:nvSpPr>
          <p:cNvPr id="2" name="TextBox 1"/>
          <p:cNvSpPr txBox="1"/>
          <p:nvPr/>
        </p:nvSpPr>
        <p:spPr>
          <a:xfrm>
            <a:off x="1221866" y="4966431"/>
            <a:ext cx="8196490" cy="1477328"/>
          </a:xfrm>
          <a:solidFill>
            <a:srgbClr val="548235"/>
          </a:solidFill>
          <a:ln>
            <a:solidFill>
              <a:schemeClr val="accent4"/>
            </a:solidFill>
          </a:ln>
        </p:spPr>
        <p:txBody>
          <a:bodyPr wrap="square">
            <a:spAutoFit/>
          </a:bodyPr>
          <a:lstStyle>
            <a:defPPr>
              <a:defRPr lang="en-US"/>
            </a:defPPr>
            <a:lvl1pPr>
              <a:defRPr>
                <a:solidFill>
                  <a:schemeClr val="bg1"/>
                </a:solidFill>
              </a:defRPr>
            </a:lvl1pPr>
          </a:lstStyle>
          <a:p>
            <a:r>
              <a:rPr lang="en-US" dirty="0"/>
              <a:t>The given procurement would be subject to both Buy American Preference – Steel and Manufactured Goods and Buy American Act - Construction Materials provisions or clauses.  Since the construction project is Ops funded, any steel or manufactured goods purchased under the contract would be subject to BAP clauses.  For certain types of wood (raw material) purchased under the contract, BAA clauses would apply.</a:t>
            </a:r>
          </a:p>
        </p:txBody>
      </p:sp>
      <p:sp>
        <p:nvSpPr>
          <p:cNvPr id="5" name="Flowchart: Delay 4">
            <a:extLst>
              <a:ext uri="{FF2B5EF4-FFF2-40B4-BE49-F238E27FC236}">
                <a16:creationId xmlns:a16="http://schemas.microsoft.com/office/drawing/2014/main" id="{66D47D08-0FE6-4A44-8A1D-CC7DDFB0D745}"/>
              </a:ext>
            </a:extLst>
          </p:cNvPr>
          <p:cNvSpPr/>
          <p:nvPr/>
        </p:nvSpPr>
        <p:spPr>
          <a:xfrm flipH="1">
            <a:off x="9266547" y="0"/>
            <a:ext cx="2925452" cy="6858000"/>
          </a:xfrm>
          <a:prstGeom prst="flowChartDelay">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4120E185-AB92-4D23-A494-F70CD6C0BB7D}"/>
              </a:ext>
            </a:extLst>
          </p:cNvPr>
          <p:cNvGrpSpPr/>
          <p:nvPr/>
        </p:nvGrpSpPr>
        <p:grpSpPr>
          <a:xfrm flipH="1">
            <a:off x="10461686" y="3680660"/>
            <a:ext cx="511666" cy="490542"/>
            <a:chOff x="4964627" y="3703863"/>
            <a:chExt cx="393594" cy="377344"/>
          </a:xfrm>
          <a:solidFill>
            <a:schemeClr val="tx2">
              <a:lumMod val="60000"/>
              <a:lumOff val="40000"/>
            </a:schemeClr>
          </a:solidFill>
        </p:grpSpPr>
        <p:sp>
          <p:nvSpPr>
            <p:cNvPr id="8" name="Oval 1">
              <a:extLst>
                <a:ext uri="{FF2B5EF4-FFF2-40B4-BE49-F238E27FC236}">
                  <a16:creationId xmlns:a16="http://schemas.microsoft.com/office/drawing/2014/main" id="{9AFE62A7-70E8-4BC8-8620-C8A6B2CF8F03}"/>
                </a:ext>
              </a:extLst>
            </p:cNvPr>
            <p:cNvSpPr/>
            <p:nvPr/>
          </p:nvSpPr>
          <p:spPr>
            <a:xfrm flipH="1">
              <a:off x="4977747" y="3794659"/>
              <a:ext cx="367354" cy="65606"/>
            </a:xfrm>
            <a:custGeom>
              <a:avLst/>
              <a:gdLst/>
              <a:ahLst/>
              <a:cxnLst/>
              <a:rect l="l" t="t" r="r" b="b"/>
              <a:pathLst>
                <a:path w="920008" h="164304">
                  <a:moveTo>
                    <a:pt x="852708" y="0"/>
                  </a:moveTo>
                  <a:lnTo>
                    <a:pt x="67299" y="0"/>
                  </a:lnTo>
                  <a:cubicBezTo>
                    <a:pt x="30131" y="0"/>
                    <a:pt x="0" y="30131"/>
                    <a:pt x="0" y="67299"/>
                  </a:cubicBezTo>
                  <a:lnTo>
                    <a:pt x="0" y="97005"/>
                  </a:lnTo>
                  <a:cubicBezTo>
                    <a:pt x="0" y="134173"/>
                    <a:pt x="30131" y="164304"/>
                    <a:pt x="67299" y="164304"/>
                  </a:cubicBezTo>
                  <a:lnTo>
                    <a:pt x="852708" y="164304"/>
                  </a:lnTo>
                  <a:cubicBezTo>
                    <a:pt x="889877" y="164304"/>
                    <a:pt x="920008" y="134173"/>
                    <a:pt x="920008" y="97005"/>
                  </a:cubicBezTo>
                  <a:lnTo>
                    <a:pt x="920008" y="67299"/>
                  </a:lnTo>
                  <a:cubicBezTo>
                    <a:pt x="920008" y="30131"/>
                    <a:pt x="889877" y="0"/>
                    <a:pt x="8527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Oval 1">
              <a:extLst>
                <a:ext uri="{FF2B5EF4-FFF2-40B4-BE49-F238E27FC236}">
                  <a16:creationId xmlns:a16="http://schemas.microsoft.com/office/drawing/2014/main" id="{370B6A7D-EAEC-4087-BC59-B7F870183854}"/>
                </a:ext>
              </a:extLst>
            </p:cNvPr>
            <p:cNvSpPr/>
            <p:nvPr/>
          </p:nvSpPr>
          <p:spPr>
            <a:xfrm flipH="1">
              <a:off x="5017106" y="3976249"/>
              <a:ext cx="288634" cy="104958"/>
            </a:xfrm>
            <a:custGeom>
              <a:avLst/>
              <a:gdLst/>
              <a:ahLst/>
              <a:cxnLst/>
              <a:rect l="l" t="t" r="r" b="b"/>
              <a:pathLst>
                <a:path w="722862" h="262858">
                  <a:moveTo>
                    <a:pt x="722862" y="0"/>
                  </a:moveTo>
                  <a:lnTo>
                    <a:pt x="0" y="0"/>
                  </a:lnTo>
                  <a:lnTo>
                    <a:pt x="0" y="131429"/>
                  </a:lnTo>
                  <a:cubicBezTo>
                    <a:pt x="0" y="204015"/>
                    <a:pt x="161818" y="262858"/>
                    <a:pt x="361431" y="262858"/>
                  </a:cubicBezTo>
                  <a:cubicBezTo>
                    <a:pt x="561044" y="262858"/>
                    <a:pt x="722862" y="204015"/>
                    <a:pt x="722862" y="1314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Oval 1">
              <a:extLst>
                <a:ext uri="{FF2B5EF4-FFF2-40B4-BE49-F238E27FC236}">
                  <a16:creationId xmlns:a16="http://schemas.microsoft.com/office/drawing/2014/main" id="{D652FEC1-9DC4-44DE-85DD-AE2EC91FE66C}"/>
                </a:ext>
              </a:extLst>
            </p:cNvPr>
            <p:cNvSpPr/>
            <p:nvPr/>
          </p:nvSpPr>
          <p:spPr>
            <a:xfrm flipH="1">
              <a:off x="4990867" y="3885454"/>
              <a:ext cx="341114" cy="65606"/>
            </a:xfrm>
            <a:custGeom>
              <a:avLst/>
              <a:gdLst/>
              <a:ahLst/>
              <a:cxnLst/>
              <a:rect l="l" t="t" r="r" b="b"/>
              <a:pathLst>
                <a:path w="854293" h="164306">
                  <a:moveTo>
                    <a:pt x="786994" y="0"/>
                  </a:moveTo>
                  <a:lnTo>
                    <a:pt x="67299" y="0"/>
                  </a:lnTo>
                  <a:cubicBezTo>
                    <a:pt x="30131" y="0"/>
                    <a:pt x="0" y="30131"/>
                    <a:pt x="0" y="67299"/>
                  </a:cubicBezTo>
                  <a:lnTo>
                    <a:pt x="0" y="97007"/>
                  </a:lnTo>
                  <a:cubicBezTo>
                    <a:pt x="0" y="134174"/>
                    <a:pt x="30131" y="164306"/>
                    <a:pt x="67299" y="164306"/>
                  </a:cubicBezTo>
                  <a:lnTo>
                    <a:pt x="786994" y="164306"/>
                  </a:lnTo>
                  <a:cubicBezTo>
                    <a:pt x="824162" y="164306"/>
                    <a:pt x="854293" y="134174"/>
                    <a:pt x="854293" y="97007"/>
                  </a:cubicBezTo>
                  <a:lnTo>
                    <a:pt x="854293" y="67299"/>
                  </a:lnTo>
                  <a:cubicBezTo>
                    <a:pt x="854293" y="30131"/>
                    <a:pt x="824162" y="0"/>
                    <a:pt x="7869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 name="Oval 1">
              <a:extLst>
                <a:ext uri="{FF2B5EF4-FFF2-40B4-BE49-F238E27FC236}">
                  <a16:creationId xmlns:a16="http://schemas.microsoft.com/office/drawing/2014/main" id="{F3496BCB-CB14-498A-B111-76D06CA8E404}"/>
                </a:ext>
              </a:extLst>
            </p:cNvPr>
            <p:cNvSpPr/>
            <p:nvPr/>
          </p:nvSpPr>
          <p:spPr>
            <a:xfrm flipH="1">
              <a:off x="4964627" y="3703863"/>
              <a:ext cx="393594" cy="65606"/>
            </a:xfrm>
            <a:custGeom>
              <a:avLst/>
              <a:gdLst/>
              <a:ahLst/>
              <a:cxnLst/>
              <a:rect l="l" t="t" r="r" b="b"/>
              <a:pathLst>
                <a:path w="985723" h="164305">
                  <a:moveTo>
                    <a:pt x="918424" y="0"/>
                  </a:moveTo>
                  <a:lnTo>
                    <a:pt x="67300" y="0"/>
                  </a:lnTo>
                  <a:cubicBezTo>
                    <a:pt x="30131" y="0"/>
                    <a:pt x="0" y="30130"/>
                    <a:pt x="0" y="67298"/>
                  </a:cubicBezTo>
                  <a:lnTo>
                    <a:pt x="0" y="97006"/>
                  </a:lnTo>
                  <a:cubicBezTo>
                    <a:pt x="0" y="134173"/>
                    <a:pt x="30131" y="164305"/>
                    <a:pt x="67300" y="164305"/>
                  </a:cubicBezTo>
                  <a:lnTo>
                    <a:pt x="918424" y="164305"/>
                  </a:lnTo>
                  <a:cubicBezTo>
                    <a:pt x="955592" y="164305"/>
                    <a:pt x="985723" y="134173"/>
                    <a:pt x="985723" y="97006"/>
                  </a:cubicBezTo>
                  <a:lnTo>
                    <a:pt x="985723" y="67298"/>
                  </a:lnTo>
                  <a:cubicBezTo>
                    <a:pt x="985723" y="30130"/>
                    <a:pt x="955592" y="0"/>
                    <a:pt x="91842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12" name="Oval 3">
            <a:extLst>
              <a:ext uri="{FF2B5EF4-FFF2-40B4-BE49-F238E27FC236}">
                <a16:creationId xmlns:a16="http://schemas.microsoft.com/office/drawing/2014/main" id="{142B1FBC-0F46-4B56-ACC7-129E9FB1E0AC}"/>
              </a:ext>
            </a:extLst>
          </p:cNvPr>
          <p:cNvSpPr/>
          <p:nvPr/>
        </p:nvSpPr>
        <p:spPr>
          <a:xfrm>
            <a:off x="10105127" y="2233047"/>
            <a:ext cx="1224785" cy="1351173"/>
          </a:xfrm>
          <a:custGeom>
            <a:avLst/>
            <a:gdLst/>
            <a:ahLst/>
            <a:cxnLst/>
            <a:rect l="l" t="t" r="r" b="b"/>
            <a:pathLst>
              <a:path w="790861" h="872472">
                <a:moveTo>
                  <a:pt x="394689" y="0"/>
                </a:moveTo>
                <a:lnTo>
                  <a:pt x="395430" y="57"/>
                </a:lnTo>
                <a:lnTo>
                  <a:pt x="396172" y="0"/>
                </a:lnTo>
                <a:cubicBezTo>
                  <a:pt x="614153" y="0"/>
                  <a:pt x="790861" y="176708"/>
                  <a:pt x="790861" y="394689"/>
                </a:cubicBezTo>
                <a:cubicBezTo>
                  <a:pt x="790861" y="542198"/>
                  <a:pt x="685540" y="687780"/>
                  <a:pt x="602673" y="754231"/>
                </a:cubicBezTo>
                <a:cubicBezTo>
                  <a:pt x="577986" y="782673"/>
                  <a:pt x="588881" y="797618"/>
                  <a:pt x="583576" y="834696"/>
                </a:cubicBezTo>
                <a:cubicBezTo>
                  <a:pt x="569784" y="863319"/>
                  <a:pt x="557447" y="872472"/>
                  <a:pt x="533068" y="872472"/>
                </a:cubicBezTo>
                <a:lnTo>
                  <a:pt x="395430" y="871979"/>
                </a:lnTo>
                <a:lnTo>
                  <a:pt x="257793" y="872472"/>
                </a:lnTo>
                <a:cubicBezTo>
                  <a:pt x="233414" y="872472"/>
                  <a:pt x="221078" y="863319"/>
                  <a:pt x="207286" y="834696"/>
                </a:cubicBezTo>
                <a:cubicBezTo>
                  <a:pt x="201981" y="797618"/>
                  <a:pt x="212876" y="782673"/>
                  <a:pt x="188188" y="754231"/>
                </a:cubicBezTo>
                <a:cubicBezTo>
                  <a:pt x="105322" y="687780"/>
                  <a:pt x="0" y="542198"/>
                  <a:pt x="0" y="394689"/>
                </a:cubicBezTo>
                <a:cubicBezTo>
                  <a:pt x="0" y="176708"/>
                  <a:pt x="176709" y="0"/>
                  <a:pt x="39468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 name="Chevron 2">
            <a:extLst>
              <a:ext uri="{FF2B5EF4-FFF2-40B4-BE49-F238E27FC236}">
                <a16:creationId xmlns:a16="http://schemas.microsoft.com/office/drawing/2014/main" id="{C1920CDF-7419-47B2-A30E-095B37B02121}"/>
              </a:ext>
            </a:extLst>
          </p:cNvPr>
          <p:cNvSpPr/>
          <p:nvPr/>
        </p:nvSpPr>
        <p:spPr>
          <a:xfrm rot="5400000">
            <a:off x="10211213" y="2036361"/>
            <a:ext cx="1387834" cy="1488513"/>
          </a:xfrm>
          <a:custGeom>
            <a:avLst/>
            <a:gdLst/>
            <a:ahLst/>
            <a:cxnLst/>
            <a:rect l="l" t="t" r="r" b="b"/>
            <a:pathLst>
              <a:path w="3010478" h="2971924">
                <a:moveTo>
                  <a:pt x="0" y="0"/>
                </a:moveTo>
                <a:cubicBezTo>
                  <a:pt x="597789" y="631968"/>
                  <a:pt x="1954851" y="1281936"/>
                  <a:pt x="3010478" y="1750136"/>
                </a:cubicBezTo>
                <a:lnTo>
                  <a:pt x="3010478" y="1766533"/>
                </a:lnTo>
                <a:cubicBezTo>
                  <a:pt x="2556291" y="2057095"/>
                  <a:pt x="1750264" y="2348261"/>
                  <a:pt x="1695591" y="2971924"/>
                </a:cubicBezTo>
                <a:lnTo>
                  <a:pt x="1167606" y="2794065"/>
                </a:lnTo>
                <a:cubicBezTo>
                  <a:pt x="1356560" y="2217270"/>
                  <a:pt x="1563728" y="2059107"/>
                  <a:pt x="1967797" y="1771109"/>
                </a:cubicBezTo>
                <a:cubicBezTo>
                  <a:pt x="1212626" y="1431720"/>
                  <a:pt x="908197" y="1282487"/>
                  <a:pt x="19210" y="696594"/>
                </a:cubicBezTo>
                <a:cubicBezTo>
                  <a:pt x="12874" y="464793"/>
                  <a:pt x="13037" y="311571"/>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14" name="Rectangle: Rounded Corners 13">
            <a:extLst>
              <a:ext uri="{FF2B5EF4-FFF2-40B4-BE49-F238E27FC236}">
                <a16:creationId xmlns:a16="http://schemas.microsoft.com/office/drawing/2014/main" id="{DAB4F6A8-9753-49C1-8CBC-C68125114A13}"/>
              </a:ext>
            </a:extLst>
          </p:cNvPr>
          <p:cNvSpPr/>
          <p:nvPr/>
        </p:nvSpPr>
        <p:spPr>
          <a:xfrm>
            <a:off x="161481" y="3784266"/>
            <a:ext cx="7766461" cy="646331"/>
          </a:xfrm>
          <a:prstGeom prst="round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08160EF5-AB03-44E1-864F-BE4F577B359F}"/>
              </a:ext>
            </a:extLst>
          </p:cNvPr>
          <p:cNvSpPr txBox="1"/>
          <p:nvPr/>
        </p:nvSpPr>
        <p:spPr>
          <a:xfrm>
            <a:off x="463900" y="1152905"/>
            <a:ext cx="9712423" cy="3693319"/>
          </a:xfrm>
          <a:prstGeom prst="rect">
            <a:avLst/>
          </a:prstGeom>
          <a:noFill/>
        </p:spPr>
        <p:txBody>
          <a:bodyPr wrap="square" rtlCol="0">
            <a:spAutoFit/>
          </a:bodyPr>
          <a:lstStyle/>
          <a:p>
            <a:r>
              <a:rPr lang="en-US" sz="1800" b="1" dirty="0">
                <a:solidFill>
                  <a:schemeClr val="bg1"/>
                </a:solidFill>
              </a:rPr>
              <a:t>If a construction project is Ops funded and it also requires the purchase of steel and raw </a:t>
            </a:r>
            <a:br>
              <a:rPr lang="en-US" sz="1800" b="1" dirty="0">
                <a:solidFill>
                  <a:schemeClr val="bg1"/>
                </a:solidFill>
              </a:rPr>
            </a:br>
            <a:r>
              <a:rPr lang="en-US" sz="1800" b="1" dirty="0">
                <a:solidFill>
                  <a:schemeClr val="bg1"/>
                </a:solidFill>
              </a:rPr>
              <a:t>materials such as certain types of wood,  which Buy American </a:t>
            </a:r>
            <a:r>
              <a:rPr lang="en-US" sz="1800" b="1" dirty="0" smtClean="0">
                <a:solidFill>
                  <a:schemeClr val="bg1"/>
                </a:solidFill>
              </a:rPr>
              <a:t>clause(s</a:t>
            </a:r>
            <a:r>
              <a:rPr lang="en-US" sz="1800" b="1" dirty="0">
                <a:solidFill>
                  <a:schemeClr val="bg1"/>
                </a:solidFill>
              </a:rPr>
              <a:t>) would apply to the procurement?</a:t>
            </a:r>
          </a:p>
          <a:p>
            <a:pPr marL="342900" indent="-342900">
              <a:buFont typeface="+mj-lt"/>
              <a:buAutoNum type="alphaUcPeriod"/>
            </a:pPr>
            <a:endParaRPr lang="en-US" dirty="0">
              <a:solidFill>
                <a:schemeClr val="bg1"/>
              </a:solidFill>
            </a:endParaRPr>
          </a:p>
          <a:p>
            <a:pPr marL="342900" indent="-342900">
              <a:buFont typeface="+mj-lt"/>
              <a:buAutoNum type="alphaUcPeriod"/>
            </a:pPr>
            <a:r>
              <a:rPr lang="en-US" dirty="0">
                <a:solidFill>
                  <a:schemeClr val="bg1"/>
                </a:solidFill>
              </a:rPr>
              <a:t>Buy American Act – Construction Material (AMS 3.6.4-3)</a:t>
            </a:r>
          </a:p>
          <a:p>
            <a:pPr marL="342900" indent="-342900">
              <a:buFont typeface="+mj-lt"/>
              <a:buAutoNum type="alphaUcPeriod"/>
            </a:pPr>
            <a:endParaRPr lang="en-US" dirty="0">
              <a:solidFill>
                <a:schemeClr val="bg1"/>
              </a:solidFill>
            </a:endParaRPr>
          </a:p>
          <a:p>
            <a:pPr marL="342900" indent="-342900">
              <a:buFont typeface="+mj-lt"/>
              <a:buAutoNum type="alphaUcPeriod"/>
            </a:pPr>
            <a:r>
              <a:rPr lang="en-US" dirty="0">
                <a:solidFill>
                  <a:schemeClr val="bg1"/>
                </a:solidFill>
              </a:rPr>
              <a:t>Buy American Act – Supplies (AMS 3.6.4-2)</a:t>
            </a:r>
          </a:p>
          <a:p>
            <a:pPr marL="342900" indent="-342900">
              <a:buFont typeface="+mj-lt"/>
              <a:buAutoNum type="alphaUcPeriod"/>
            </a:pPr>
            <a:endParaRPr lang="en-US" dirty="0">
              <a:solidFill>
                <a:schemeClr val="bg1"/>
              </a:solidFill>
            </a:endParaRPr>
          </a:p>
          <a:p>
            <a:pPr marL="342900" indent="-342900">
              <a:buFont typeface="+mj-lt"/>
              <a:buAutoNum type="alphaUcPeriod"/>
            </a:pPr>
            <a:r>
              <a:rPr lang="en-US" dirty="0">
                <a:solidFill>
                  <a:schemeClr val="bg1"/>
                </a:solidFill>
              </a:rPr>
              <a:t>Buy American Preference (AMS 3.6.4-5)</a:t>
            </a:r>
          </a:p>
          <a:p>
            <a:pPr marL="342900" indent="-342900">
              <a:buFont typeface="+mj-lt"/>
              <a:buAutoNum type="alphaUcPeriod"/>
            </a:pPr>
            <a:endParaRPr lang="en-US" dirty="0">
              <a:solidFill>
                <a:schemeClr val="bg1"/>
              </a:solidFill>
            </a:endParaRPr>
          </a:p>
          <a:p>
            <a:pPr marL="342900" indent="-342900">
              <a:buFont typeface="+mj-lt"/>
              <a:buAutoNum type="alphaUcPeriod"/>
            </a:pPr>
            <a:r>
              <a:rPr lang="en-US" dirty="0">
                <a:solidFill>
                  <a:schemeClr val="bg1"/>
                </a:solidFill>
              </a:rPr>
              <a:t>A and C only</a:t>
            </a:r>
          </a:p>
          <a:p>
            <a:pPr marL="342900" indent="-342900">
              <a:buFont typeface="+mj-lt"/>
              <a:buAutoNum type="alphaUcPeriod"/>
            </a:pPr>
            <a:endParaRPr lang="en-US" dirty="0">
              <a:solidFill>
                <a:schemeClr val="bg1"/>
              </a:solidFill>
            </a:endParaRPr>
          </a:p>
          <a:p>
            <a:pPr marL="342900" indent="-342900">
              <a:buFont typeface="+mj-lt"/>
              <a:buAutoNum type="alphaUcPeriod"/>
            </a:pPr>
            <a:r>
              <a:rPr lang="en-US" dirty="0">
                <a:solidFill>
                  <a:schemeClr val="bg1"/>
                </a:solidFill>
              </a:rPr>
              <a:t>A, B, and C</a:t>
            </a:r>
          </a:p>
        </p:txBody>
      </p:sp>
      <p:sp>
        <p:nvSpPr>
          <p:cNvPr id="16" name="Slide Number Placeholder 1">
            <a:extLst>
              <a:ext uri="{FF2B5EF4-FFF2-40B4-BE49-F238E27FC236}">
                <a16:creationId xmlns:a16="http://schemas.microsoft.com/office/drawing/2014/main" id="{2F6288DE-0160-4FC1-BD8A-4337B91A30C6}"/>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12</a:t>
            </a:fld>
            <a:endParaRPr lang="en-US" dirty="0"/>
          </a:p>
        </p:txBody>
      </p:sp>
    </p:spTree>
    <p:extLst>
      <p:ext uri="{BB962C8B-B14F-4D97-AF65-F5344CB8AC3E}">
        <p14:creationId xmlns:p14="http://schemas.microsoft.com/office/powerpoint/2010/main" val="3469181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1" name="TextBox 20"/>
          <p:cNvSpPr txBox="1"/>
          <p:nvPr/>
        </p:nvSpPr>
        <p:spPr>
          <a:xfrm>
            <a:off x="71254" y="132116"/>
            <a:ext cx="8772300" cy="646331"/>
          </a:xfrm>
          <a:prstGeom prst="homePlate">
            <a:avLst/>
          </a:prstGeom>
          <a:solidFill>
            <a:srgbClr val="7030A0"/>
          </a:solidFill>
          <a:ln>
            <a:noFill/>
          </a:ln>
        </p:spPr>
        <p:txBody>
          <a:bodyPr wrap="square" rtlCol="0">
            <a:spAutoFit/>
          </a:bodyPr>
          <a:lstStyle/>
          <a:p>
            <a:r>
              <a:rPr lang="en-US" sz="3600" b="1" dirty="0">
                <a:solidFill>
                  <a:schemeClr val="bg1"/>
                </a:solidFill>
              </a:rPr>
              <a:t>Exceptions to Buy American Act - Supplies </a:t>
            </a:r>
            <a:endParaRPr lang="en-US" sz="3600" b="1" dirty="0">
              <a:solidFill>
                <a:schemeClr val="bg2"/>
              </a:solidFill>
            </a:endParaRPr>
          </a:p>
        </p:txBody>
      </p:sp>
      <p:sp>
        <p:nvSpPr>
          <p:cNvPr id="5" name="Rectangle 4">
            <a:extLst>
              <a:ext uri="{FF2B5EF4-FFF2-40B4-BE49-F238E27FC236}">
                <a16:creationId xmlns:a16="http://schemas.microsoft.com/office/drawing/2014/main" id="{1AC1EF2E-664F-403B-BE87-D5DF232943F1}"/>
              </a:ext>
            </a:extLst>
          </p:cNvPr>
          <p:cNvSpPr/>
          <p:nvPr/>
        </p:nvSpPr>
        <p:spPr>
          <a:xfrm>
            <a:off x="214981" y="990477"/>
            <a:ext cx="11061894" cy="830997"/>
          </a:xfrm>
          <a:prstGeom prst="rect">
            <a:avLst/>
          </a:prstGeom>
        </p:spPr>
        <p:txBody>
          <a:bodyPr wrap="square">
            <a:spAutoFit/>
          </a:bodyPr>
          <a:lstStyle/>
          <a:p>
            <a:r>
              <a:rPr lang="en-US" sz="1600" dirty="0">
                <a:solidFill>
                  <a:schemeClr val="bg1"/>
                </a:solidFill>
              </a:rPr>
              <a:t>Buy American Act applies to the purchase of supplies or services involving the furnishing of supplies. With limited exceptions, the Buy American Act expresses a strong preference for acquiring only domestic end products. </a:t>
            </a:r>
            <a:br>
              <a:rPr lang="en-US" sz="1600" dirty="0">
                <a:solidFill>
                  <a:schemeClr val="bg1"/>
                </a:solidFill>
              </a:rPr>
            </a:br>
            <a:r>
              <a:rPr lang="en-US" sz="1600" b="1" kern="1200" dirty="0">
                <a:solidFill>
                  <a:srgbClr val="BF9000"/>
                </a:solidFill>
              </a:rPr>
              <a:t>Under 41 U.S.C §§ 8301-8305</a:t>
            </a:r>
            <a:r>
              <a:rPr lang="en-US" sz="1600" b="1" kern="1200" dirty="0">
                <a:solidFill>
                  <a:schemeClr val="bg1"/>
                </a:solidFill>
              </a:rPr>
              <a:t>, </a:t>
            </a:r>
            <a:r>
              <a:rPr lang="en-US" sz="1600" dirty="0">
                <a:solidFill>
                  <a:schemeClr val="bg1"/>
                </a:solidFill>
              </a:rPr>
              <a:t>the FAA has the authority to waive the requirements for BAA when:</a:t>
            </a:r>
            <a:endParaRPr lang="en-US" sz="1600" b="1" dirty="0">
              <a:solidFill>
                <a:schemeClr val="bg1"/>
              </a:solidFill>
            </a:endParaRPr>
          </a:p>
        </p:txBody>
      </p:sp>
      <p:sp>
        <p:nvSpPr>
          <p:cNvPr id="6" name="Slide Number Placeholder 1">
            <a:extLst>
              <a:ext uri="{FF2B5EF4-FFF2-40B4-BE49-F238E27FC236}">
                <a16:creationId xmlns:a16="http://schemas.microsoft.com/office/drawing/2014/main" id="{94167BD2-22BD-45DD-AE09-24CAC4AC1304}"/>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13</a:t>
            </a:fld>
            <a:endParaRPr lang="en-US" dirty="0"/>
          </a:p>
        </p:txBody>
      </p:sp>
      <p:grpSp>
        <p:nvGrpSpPr>
          <p:cNvPr id="7" name="Group 6">
            <a:extLst>
              <a:ext uri="{FF2B5EF4-FFF2-40B4-BE49-F238E27FC236}">
                <a16:creationId xmlns:a16="http://schemas.microsoft.com/office/drawing/2014/main" id="{A3DC2B55-0C41-4EC6-96FE-5FC05667077E}"/>
              </a:ext>
            </a:extLst>
          </p:cNvPr>
          <p:cNvGrpSpPr/>
          <p:nvPr/>
        </p:nvGrpSpPr>
        <p:grpSpPr>
          <a:xfrm>
            <a:off x="214981" y="1940202"/>
            <a:ext cx="1810512" cy="2743200"/>
            <a:chOff x="1594141" y="2759147"/>
            <a:chExt cx="1645920" cy="4023360"/>
          </a:xfrm>
          <a:solidFill>
            <a:schemeClr val="bg1"/>
          </a:solidFill>
        </p:grpSpPr>
        <p:grpSp>
          <p:nvGrpSpPr>
            <p:cNvPr id="8" name="Group 7">
              <a:extLst>
                <a:ext uri="{FF2B5EF4-FFF2-40B4-BE49-F238E27FC236}">
                  <a16:creationId xmlns:a16="http://schemas.microsoft.com/office/drawing/2014/main" id="{AA6E2055-BFE8-4C49-B6A5-05D37245D3CF}"/>
                </a:ext>
              </a:extLst>
            </p:cNvPr>
            <p:cNvGrpSpPr/>
            <p:nvPr/>
          </p:nvGrpSpPr>
          <p:grpSpPr>
            <a:xfrm>
              <a:off x="1594141" y="2759147"/>
              <a:ext cx="1645920" cy="4023360"/>
              <a:chOff x="694522" y="2105789"/>
              <a:chExt cx="1645920" cy="4023360"/>
            </a:xfrm>
            <a:grpFill/>
          </p:grpSpPr>
          <p:sp>
            <p:nvSpPr>
              <p:cNvPr id="12" name="Rectangle: Rounded Corners 50">
                <a:extLst>
                  <a:ext uri="{FF2B5EF4-FFF2-40B4-BE49-F238E27FC236}">
                    <a16:creationId xmlns:a16="http://schemas.microsoft.com/office/drawing/2014/main" id="{BDD773D3-74F0-4762-8F8D-08403CF02D26}"/>
                  </a:ext>
                </a:extLst>
              </p:cNvPr>
              <p:cNvSpPr/>
              <p:nvPr/>
            </p:nvSpPr>
            <p:spPr bwMode="auto">
              <a:xfrm>
                <a:off x="694522" y="2105789"/>
                <a:ext cx="1645920" cy="4023360"/>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13" name="TextBox 12">
                <a:extLst>
                  <a:ext uri="{FF2B5EF4-FFF2-40B4-BE49-F238E27FC236}">
                    <a16:creationId xmlns:a16="http://schemas.microsoft.com/office/drawing/2014/main" id="{189C7718-5A43-44E7-9DEF-2957C8A84134}"/>
                  </a:ext>
                </a:extLst>
              </p:cNvPr>
              <p:cNvSpPr txBox="1"/>
              <p:nvPr/>
            </p:nvSpPr>
            <p:spPr bwMode="auto">
              <a:xfrm>
                <a:off x="708158" y="2933205"/>
                <a:ext cx="1610981" cy="2031326"/>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200" b="0" kern="1200" dirty="0">
                    <a:solidFill>
                      <a:schemeClr val="dk1"/>
                    </a:solidFill>
                    <a:effectLst/>
                  </a:rPr>
                  <a:t>FAA may acquire a foreign end product without regard to BAA restrictions when a supply purchase is valued at the micro-purchase threshold (MPT) or less</a:t>
                </a:r>
              </a:p>
            </p:txBody>
          </p:sp>
        </p:grpSp>
        <p:sp>
          <p:nvSpPr>
            <p:cNvPr id="9" name="TextBox 8">
              <a:extLst>
                <a:ext uri="{FF2B5EF4-FFF2-40B4-BE49-F238E27FC236}">
                  <a16:creationId xmlns:a16="http://schemas.microsoft.com/office/drawing/2014/main" id="{693B9C6B-23BB-4AEF-ABAF-00442A8ED095}"/>
                </a:ext>
              </a:extLst>
            </p:cNvPr>
            <p:cNvSpPr txBox="1"/>
            <p:nvPr/>
          </p:nvSpPr>
          <p:spPr bwMode="auto">
            <a:xfrm>
              <a:off x="1607777" y="2938452"/>
              <a:ext cx="470000" cy="430887"/>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01</a:t>
              </a:r>
            </a:p>
          </p:txBody>
        </p:sp>
        <p:sp>
          <p:nvSpPr>
            <p:cNvPr id="10" name="TextBox 9">
              <a:extLst>
                <a:ext uri="{FF2B5EF4-FFF2-40B4-BE49-F238E27FC236}">
                  <a16:creationId xmlns:a16="http://schemas.microsoft.com/office/drawing/2014/main" id="{424D5A88-DEC1-49DD-9666-A840F55FB814}"/>
                </a:ext>
              </a:extLst>
            </p:cNvPr>
            <p:cNvSpPr txBox="1"/>
            <p:nvPr/>
          </p:nvSpPr>
          <p:spPr bwMode="auto">
            <a:xfrm>
              <a:off x="2010026" y="2986605"/>
              <a:ext cx="1208732" cy="406265"/>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dirty="0"/>
                <a:t>MPT or Less</a:t>
              </a:r>
            </a:p>
          </p:txBody>
        </p:sp>
        <p:cxnSp>
          <p:nvCxnSpPr>
            <p:cNvPr id="11" name="Straight Connector 10">
              <a:extLst>
                <a:ext uri="{FF2B5EF4-FFF2-40B4-BE49-F238E27FC236}">
                  <a16:creationId xmlns:a16="http://schemas.microsoft.com/office/drawing/2014/main" id="{084E6A34-A57B-4A02-8CFA-847B4DFFDC43}"/>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15" name="Group 14">
            <a:extLst>
              <a:ext uri="{FF2B5EF4-FFF2-40B4-BE49-F238E27FC236}">
                <a16:creationId xmlns:a16="http://schemas.microsoft.com/office/drawing/2014/main" id="{ED5D754C-D840-477C-8046-2A8B624A1DB4}"/>
              </a:ext>
            </a:extLst>
          </p:cNvPr>
          <p:cNvGrpSpPr/>
          <p:nvPr/>
        </p:nvGrpSpPr>
        <p:grpSpPr>
          <a:xfrm>
            <a:off x="2172595" y="1940202"/>
            <a:ext cx="1810512" cy="2743200"/>
            <a:chOff x="1594141" y="2759147"/>
            <a:chExt cx="1645920" cy="4023360"/>
          </a:xfrm>
          <a:solidFill>
            <a:schemeClr val="bg1"/>
          </a:solidFill>
        </p:grpSpPr>
        <p:grpSp>
          <p:nvGrpSpPr>
            <p:cNvPr id="16" name="Group 15">
              <a:extLst>
                <a:ext uri="{FF2B5EF4-FFF2-40B4-BE49-F238E27FC236}">
                  <a16:creationId xmlns:a16="http://schemas.microsoft.com/office/drawing/2014/main" id="{147DF295-3A10-41A1-8CB4-B3405F331C9C}"/>
                </a:ext>
              </a:extLst>
            </p:cNvPr>
            <p:cNvGrpSpPr/>
            <p:nvPr/>
          </p:nvGrpSpPr>
          <p:grpSpPr>
            <a:xfrm>
              <a:off x="1594141" y="2759147"/>
              <a:ext cx="1645920" cy="4023360"/>
              <a:chOff x="694522" y="2105789"/>
              <a:chExt cx="1645920" cy="4023360"/>
            </a:xfrm>
            <a:grpFill/>
          </p:grpSpPr>
          <p:sp>
            <p:nvSpPr>
              <p:cNvPr id="20" name="Rectangle: Rounded Corners 50">
                <a:extLst>
                  <a:ext uri="{FF2B5EF4-FFF2-40B4-BE49-F238E27FC236}">
                    <a16:creationId xmlns:a16="http://schemas.microsoft.com/office/drawing/2014/main" id="{A1D23698-E968-403C-A353-87EDFBFF97B7}"/>
                  </a:ext>
                </a:extLst>
              </p:cNvPr>
              <p:cNvSpPr/>
              <p:nvPr/>
            </p:nvSpPr>
            <p:spPr bwMode="auto">
              <a:xfrm>
                <a:off x="694522" y="2105789"/>
                <a:ext cx="1645920" cy="4023360"/>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22" name="TextBox 21">
                <a:extLst>
                  <a:ext uri="{FF2B5EF4-FFF2-40B4-BE49-F238E27FC236}">
                    <a16:creationId xmlns:a16="http://schemas.microsoft.com/office/drawing/2014/main" id="{B66C89AE-F76D-4224-9557-240E2EE4C1B5}"/>
                  </a:ext>
                </a:extLst>
              </p:cNvPr>
              <p:cNvSpPr txBox="1"/>
              <p:nvPr/>
            </p:nvSpPr>
            <p:spPr bwMode="auto">
              <a:xfrm>
                <a:off x="708158" y="2933205"/>
                <a:ext cx="1610981" cy="1760483"/>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200" b="0" kern="1200" dirty="0">
                    <a:solidFill>
                      <a:schemeClr val="dk1"/>
                    </a:solidFill>
                    <a:effectLst/>
                  </a:rPr>
                  <a:t>FAA may acquire a foreign end product without regard to BAA restrictions when a supply is for use outside </a:t>
                </a:r>
                <a:r>
                  <a:rPr lang="en-US" sz="1200" b="0" kern="1200" dirty="0" smtClean="0">
                    <a:solidFill>
                      <a:schemeClr val="dk1"/>
                    </a:solidFill>
                    <a:effectLst/>
                  </a:rPr>
                  <a:t>the </a:t>
                </a:r>
                <a:r>
                  <a:rPr lang="en-US" sz="1200" b="0" kern="1200" dirty="0">
                    <a:solidFill>
                      <a:schemeClr val="dk1"/>
                    </a:solidFill>
                    <a:effectLst/>
                  </a:rPr>
                  <a:t>US</a:t>
                </a:r>
              </a:p>
            </p:txBody>
          </p:sp>
        </p:grpSp>
        <p:sp>
          <p:nvSpPr>
            <p:cNvPr id="17" name="TextBox 16">
              <a:extLst>
                <a:ext uri="{FF2B5EF4-FFF2-40B4-BE49-F238E27FC236}">
                  <a16:creationId xmlns:a16="http://schemas.microsoft.com/office/drawing/2014/main" id="{2D3FC444-D8D1-4A77-A24B-83E447697779}"/>
                </a:ext>
              </a:extLst>
            </p:cNvPr>
            <p:cNvSpPr txBox="1"/>
            <p:nvPr/>
          </p:nvSpPr>
          <p:spPr bwMode="auto">
            <a:xfrm>
              <a:off x="1607777" y="2938453"/>
              <a:ext cx="427273" cy="473976"/>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02</a:t>
              </a:r>
            </a:p>
          </p:txBody>
        </p:sp>
        <p:sp>
          <p:nvSpPr>
            <p:cNvPr id="18" name="TextBox 17">
              <a:extLst>
                <a:ext uri="{FF2B5EF4-FFF2-40B4-BE49-F238E27FC236}">
                  <a16:creationId xmlns:a16="http://schemas.microsoft.com/office/drawing/2014/main" id="{02521C79-B802-4B6A-A26D-55444BC258E0}"/>
                </a:ext>
              </a:extLst>
            </p:cNvPr>
            <p:cNvSpPr txBox="1"/>
            <p:nvPr/>
          </p:nvSpPr>
          <p:spPr bwMode="auto">
            <a:xfrm>
              <a:off x="2010026" y="2986605"/>
              <a:ext cx="1208732" cy="406265"/>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dirty="0"/>
                <a:t>Use </a:t>
              </a:r>
              <a:r>
                <a:rPr lang="en-US" sz="1200" dirty="0" smtClean="0"/>
                <a:t>Outside </a:t>
              </a:r>
              <a:r>
                <a:rPr lang="en-US" sz="1200" dirty="0"/>
                <a:t>US</a:t>
              </a:r>
            </a:p>
          </p:txBody>
        </p:sp>
        <p:cxnSp>
          <p:nvCxnSpPr>
            <p:cNvPr id="19" name="Straight Connector 18">
              <a:extLst>
                <a:ext uri="{FF2B5EF4-FFF2-40B4-BE49-F238E27FC236}">
                  <a16:creationId xmlns:a16="http://schemas.microsoft.com/office/drawing/2014/main" id="{F859AD2E-ABB5-4D9A-9727-21C4A97F0EEA}"/>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23" name="Group 22">
            <a:extLst>
              <a:ext uri="{FF2B5EF4-FFF2-40B4-BE49-F238E27FC236}">
                <a16:creationId xmlns:a16="http://schemas.microsoft.com/office/drawing/2014/main" id="{FD946EBD-44FE-4CDD-9CD7-A3C5BD4CA34F}"/>
              </a:ext>
            </a:extLst>
          </p:cNvPr>
          <p:cNvGrpSpPr/>
          <p:nvPr/>
        </p:nvGrpSpPr>
        <p:grpSpPr>
          <a:xfrm>
            <a:off x="4130209" y="1940202"/>
            <a:ext cx="1810512" cy="2743200"/>
            <a:chOff x="1594141" y="2759147"/>
            <a:chExt cx="1645920" cy="4023360"/>
          </a:xfrm>
          <a:solidFill>
            <a:schemeClr val="bg1"/>
          </a:solidFill>
        </p:grpSpPr>
        <p:grpSp>
          <p:nvGrpSpPr>
            <p:cNvPr id="24" name="Group 23">
              <a:extLst>
                <a:ext uri="{FF2B5EF4-FFF2-40B4-BE49-F238E27FC236}">
                  <a16:creationId xmlns:a16="http://schemas.microsoft.com/office/drawing/2014/main" id="{EEFE866D-B177-47DD-82C2-E2CD2BDA16F7}"/>
                </a:ext>
              </a:extLst>
            </p:cNvPr>
            <p:cNvGrpSpPr/>
            <p:nvPr/>
          </p:nvGrpSpPr>
          <p:grpSpPr>
            <a:xfrm>
              <a:off x="1594141" y="2759147"/>
              <a:ext cx="1645920" cy="4023360"/>
              <a:chOff x="694522" y="2105789"/>
              <a:chExt cx="1645920" cy="4023360"/>
            </a:xfrm>
            <a:grpFill/>
          </p:grpSpPr>
          <p:sp>
            <p:nvSpPr>
              <p:cNvPr id="28" name="Rectangle: Rounded Corners 50">
                <a:extLst>
                  <a:ext uri="{FF2B5EF4-FFF2-40B4-BE49-F238E27FC236}">
                    <a16:creationId xmlns:a16="http://schemas.microsoft.com/office/drawing/2014/main" id="{FEED022F-716D-4B95-B4A0-683437C8F2E0}"/>
                  </a:ext>
                </a:extLst>
              </p:cNvPr>
              <p:cNvSpPr/>
              <p:nvPr/>
            </p:nvSpPr>
            <p:spPr bwMode="auto">
              <a:xfrm>
                <a:off x="694522" y="2105789"/>
                <a:ext cx="1645920" cy="4023360"/>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29" name="TextBox 28">
                <a:extLst>
                  <a:ext uri="{FF2B5EF4-FFF2-40B4-BE49-F238E27FC236}">
                    <a16:creationId xmlns:a16="http://schemas.microsoft.com/office/drawing/2014/main" id="{8B1511EC-594E-469F-8C4C-EDC19AE9EAFE}"/>
                  </a:ext>
                </a:extLst>
              </p:cNvPr>
              <p:cNvSpPr txBox="1"/>
              <p:nvPr/>
            </p:nvSpPr>
            <p:spPr bwMode="auto">
              <a:xfrm>
                <a:off x="708158" y="2933205"/>
                <a:ext cx="1610981" cy="1489639"/>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200" dirty="0">
                    <a:solidFill>
                      <a:schemeClr val="dk1"/>
                    </a:solidFill>
                  </a:rPr>
                  <a:t>The Administrator  determines that requiring domestically produced </a:t>
                </a:r>
                <a:r>
                  <a:rPr lang="en-US" sz="1200" dirty="0" smtClean="0">
                    <a:solidFill>
                      <a:schemeClr val="dk1"/>
                    </a:solidFill>
                  </a:rPr>
                  <a:t>end items is </a:t>
                </a:r>
                <a:r>
                  <a:rPr lang="en-US" sz="1200" dirty="0">
                    <a:solidFill>
                      <a:schemeClr val="dk1"/>
                    </a:solidFill>
                  </a:rPr>
                  <a:t>inconsistent with the public interest</a:t>
                </a:r>
                <a:endParaRPr lang="en-US" sz="1200" dirty="0">
                  <a:solidFill>
                    <a:schemeClr val="dk1"/>
                  </a:solidFill>
                </a:endParaRPr>
              </a:p>
            </p:txBody>
          </p:sp>
        </p:grpSp>
        <p:sp>
          <p:nvSpPr>
            <p:cNvPr id="25" name="TextBox 24">
              <a:extLst>
                <a:ext uri="{FF2B5EF4-FFF2-40B4-BE49-F238E27FC236}">
                  <a16:creationId xmlns:a16="http://schemas.microsoft.com/office/drawing/2014/main" id="{9C5E1E65-2A2F-4B5E-8088-A7FE39939F94}"/>
                </a:ext>
              </a:extLst>
            </p:cNvPr>
            <p:cNvSpPr txBox="1"/>
            <p:nvPr/>
          </p:nvSpPr>
          <p:spPr bwMode="auto">
            <a:xfrm>
              <a:off x="1607777" y="2938453"/>
              <a:ext cx="427273" cy="473976"/>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03</a:t>
              </a:r>
            </a:p>
          </p:txBody>
        </p:sp>
        <p:sp>
          <p:nvSpPr>
            <p:cNvPr id="26" name="TextBox 25">
              <a:extLst>
                <a:ext uri="{FF2B5EF4-FFF2-40B4-BE49-F238E27FC236}">
                  <a16:creationId xmlns:a16="http://schemas.microsoft.com/office/drawing/2014/main" id="{076772EA-2B2C-4D0B-8394-90A01BAE4249}"/>
                </a:ext>
              </a:extLst>
            </p:cNvPr>
            <p:cNvSpPr txBox="1"/>
            <p:nvPr/>
          </p:nvSpPr>
          <p:spPr bwMode="auto">
            <a:xfrm>
              <a:off x="2010026" y="2986605"/>
              <a:ext cx="1208732" cy="406265"/>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dirty="0"/>
                <a:t>Public Interest</a:t>
              </a:r>
            </a:p>
          </p:txBody>
        </p:sp>
        <p:cxnSp>
          <p:nvCxnSpPr>
            <p:cNvPr id="27" name="Straight Connector 26">
              <a:extLst>
                <a:ext uri="{FF2B5EF4-FFF2-40B4-BE49-F238E27FC236}">
                  <a16:creationId xmlns:a16="http://schemas.microsoft.com/office/drawing/2014/main" id="{C562DFD1-039D-4F13-88CA-36FD208AF3E3}"/>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30" name="Group 29">
            <a:extLst>
              <a:ext uri="{FF2B5EF4-FFF2-40B4-BE49-F238E27FC236}">
                <a16:creationId xmlns:a16="http://schemas.microsoft.com/office/drawing/2014/main" id="{7F52A535-12F6-475F-9842-50B7071ED425}"/>
              </a:ext>
            </a:extLst>
          </p:cNvPr>
          <p:cNvGrpSpPr/>
          <p:nvPr/>
        </p:nvGrpSpPr>
        <p:grpSpPr>
          <a:xfrm>
            <a:off x="6087823" y="1940202"/>
            <a:ext cx="1810512" cy="2743200"/>
            <a:chOff x="1594141" y="2759147"/>
            <a:chExt cx="1645920" cy="4023360"/>
          </a:xfrm>
          <a:solidFill>
            <a:schemeClr val="bg1"/>
          </a:solidFill>
        </p:grpSpPr>
        <p:grpSp>
          <p:nvGrpSpPr>
            <p:cNvPr id="31" name="Group 30">
              <a:extLst>
                <a:ext uri="{FF2B5EF4-FFF2-40B4-BE49-F238E27FC236}">
                  <a16:creationId xmlns:a16="http://schemas.microsoft.com/office/drawing/2014/main" id="{ACFD78C5-5F2D-44F2-A950-4FCAF0F38D1A}"/>
                </a:ext>
              </a:extLst>
            </p:cNvPr>
            <p:cNvGrpSpPr/>
            <p:nvPr/>
          </p:nvGrpSpPr>
          <p:grpSpPr>
            <a:xfrm>
              <a:off x="1594141" y="2759147"/>
              <a:ext cx="1645920" cy="4023360"/>
              <a:chOff x="694522" y="2105789"/>
              <a:chExt cx="1645920" cy="4023360"/>
            </a:xfrm>
            <a:grpFill/>
          </p:grpSpPr>
          <p:sp>
            <p:nvSpPr>
              <p:cNvPr id="35" name="Rectangle: Rounded Corners 50">
                <a:extLst>
                  <a:ext uri="{FF2B5EF4-FFF2-40B4-BE49-F238E27FC236}">
                    <a16:creationId xmlns:a16="http://schemas.microsoft.com/office/drawing/2014/main" id="{4F198074-8A42-459F-AE4F-38C0E3AD137E}"/>
                  </a:ext>
                </a:extLst>
              </p:cNvPr>
              <p:cNvSpPr/>
              <p:nvPr/>
            </p:nvSpPr>
            <p:spPr bwMode="auto">
              <a:xfrm>
                <a:off x="694522" y="2105789"/>
                <a:ext cx="1645920" cy="4023360"/>
              </a:xfrm>
              <a:prstGeom prst="roundRect">
                <a:avLst>
                  <a:gd name="adj" fmla="val 6988"/>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36" name="TextBox 35">
                <a:extLst>
                  <a:ext uri="{FF2B5EF4-FFF2-40B4-BE49-F238E27FC236}">
                    <a16:creationId xmlns:a16="http://schemas.microsoft.com/office/drawing/2014/main" id="{A4A6CD64-FB3A-49A7-960B-FA0DCE1BD36B}"/>
                  </a:ext>
                </a:extLst>
              </p:cNvPr>
              <p:cNvSpPr txBox="1"/>
              <p:nvPr/>
            </p:nvSpPr>
            <p:spPr bwMode="auto">
              <a:xfrm>
                <a:off x="721795" y="2947461"/>
                <a:ext cx="1610981" cy="2302168"/>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200" b="0" kern="1200" dirty="0">
                    <a:solidFill>
                      <a:schemeClr val="dk1"/>
                    </a:solidFill>
                    <a:effectLst/>
                  </a:rPr>
                  <a:t>End items or components not mined, produced, or manufactured in the U.S. in sufficient and reasonably available commercial quantities and of a satisfactory quality</a:t>
                </a:r>
              </a:p>
            </p:txBody>
          </p:sp>
        </p:grpSp>
        <p:sp>
          <p:nvSpPr>
            <p:cNvPr id="32" name="TextBox 31">
              <a:extLst>
                <a:ext uri="{FF2B5EF4-FFF2-40B4-BE49-F238E27FC236}">
                  <a16:creationId xmlns:a16="http://schemas.microsoft.com/office/drawing/2014/main" id="{9A31A623-1C63-4F26-B745-9C60A3F13A39}"/>
                </a:ext>
              </a:extLst>
            </p:cNvPr>
            <p:cNvSpPr txBox="1"/>
            <p:nvPr/>
          </p:nvSpPr>
          <p:spPr bwMode="auto">
            <a:xfrm>
              <a:off x="1607777" y="2938453"/>
              <a:ext cx="427273" cy="473976"/>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04</a:t>
              </a:r>
            </a:p>
          </p:txBody>
        </p:sp>
        <p:sp>
          <p:nvSpPr>
            <p:cNvPr id="33" name="TextBox 32">
              <a:extLst>
                <a:ext uri="{FF2B5EF4-FFF2-40B4-BE49-F238E27FC236}">
                  <a16:creationId xmlns:a16="http://schemas.microsoft.com/office/drawing/2014/main" id="{15367F65-B797-4D3C-8411-275FFEE9FE9F}"/>
                </a:ext>
              </a:extLst>
            </p:cNvPr>
            <p:cNvSpPr txBox="1"/>
            <p:nvPr/>
          </p:nvSpPr>
          <p:spPr bwMode="auto">
            <a:xfrm>
              <a:off x="2010026" y="2841428"/>
              <a:ext cx="1222368" cy="677109"/>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b="1" dirty="0"/>
                <a:t>Non-Availability</a:t>
              </a:r>
              <a:r>
                <a:rPr lang="en-US" sz="1200" b="1" baseline="0" dirty="0"/>
                <a:t> Determinations</a:t>
              </a:r>
              <a:endParaRPr lang="en-US" sz="1200" b="1" dirty="0"/>
            </a:p>
          </p:txBody>
        </p:sp>
        <p:cxnSp>
          <p:nvCxnSpPr>
            <p:cNvPr id="34" name="Straight Connector 33">
              <a:extLst>
                <a:ext uri="{FF2B5EF4-FFF2-40B4-BE49-F238E27FC236}">
                  <a16:creationId xmlns:a16="http://schemas.microsoft.com/office/drawing/2014/main" id="{2C72E2B7-CFCA-4AE5-8B91-A9D18BF975C0}"/>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37" name="Group 36">
            <a:extLst>
              <a:ext uri="{FF2B5EF4-FFF2-40B4-BE49-F238E27FC236}">
                <a16:creationId xmlns:a16="http://schemas.microsoft.com/office/drawing/2014/main" id="{7BE2CF56-029A-4AD0-9F60-E2D4CF4C6665}"/>
              </a:ext>
            </a:extLst>
          </p:cNvPr>
          <p:cNvGrpSpPr/>
          <p:nvPr/>
        </p:nvGrpSpPr>
        <p:grpSpPr>
          <a:xfrm>
            <a:off x="678238" y="4881206"/>
            <a:ext cx="10966940" cy="1737360"/>
            <a:chOff x="1594141" y="2759147"/>
            <a:chExt cx="9891888" cy="2548128"/>
          </a:xfrm>
          <a:solidFill>
            <a:schemeClr val="bg1"/>
          </a:solidFill>
        </p:grpSpPr>
        <p:grpSp>
          <p:nvGrpSpPr>
            <p:cNvPr id="38" name="Group 37">
              <a:extLst>
                <a:ext uri="{FF2B5EF4-FFF2-40B4-BE49-F238E27FC236}">
                  <a16:creationId xmlns:a16="http://schemas.microsoft.com/office/drawing/2014/main" id="{D0A0E874-2055-4939-A693-FF0602933F44}"/>
                </a:ext>
              </a:extLst>
            </p:cNvPr>
            <p:cNvGrpSpPr/>
            <p:nvPr/>
          </p:nvGrpSpPr>
          <p:grpSpPr>
            <a:xfrm>
              <a:off x="1594141" y="2759147"/>
              <a:ext cx="9891888" cy="2548128"/>
              <a:chOff x="694522" y="2105789"/>
              <a:chExt cx="9891888" cy="2548128"/>
            </a:xfrm>
            <a:grpFill/>
          </p:grpSpPr>
          <p:sp>
            <p:nvSpPr>
              <p:cNvPr id="42" name="Rectangle: Rounded Corners 50">
                <a:extLst>
                  <a:ext uri="{FF2B5EF4-FFF2-40B4-BE49-F238E27FC236}">
                    <a16:creationId xmlns:a16="http://schemas.microsoft.com/office/drawing/2014/main" id="{223D14BD-E91D-4B80-BCC2-FCAE28F99F6F}"/>
                  </a:ext>
                </a:extLst>
              </p:cNvPr>
              <p:cNvSpPr/>
              <p:nvPr/>
            </p:nvSpPr>
            <p:spPr bwMode="auto">
              <a:xfrm>
                <a:off x="694522" y="2105789"/>
                <a:ext cx="9891888" cy="2548128"/>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43" name="TextBox 42">
                <a:extLst>
                  <a:ext uri="{FF2B5EF4-FFF2-40B4-BE49-F238E27FC236}">
                    <a16:creationId xmlns:a16="http://schemas.microsoft.com/office/drawing/2014/main" id="{AD087F2D-1058-432A-A180-42820D1B9ACD}"/>
                  </a:ext>
                </a:extLst>
              </p:cNvPr>
              <p:cNvSpPr txBox="1"/>
              <p:nvPr/>
            </p:nvSpPr>
            <p:spPr bwMode="auto">
              <a:xfrm>
                <a:off x="719858" y="2864242"/>
                <a:ext cx="9790027" cy="1489639"/>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200" b="0" kern="1200" dirty="0">
                    <a:solidFill>
                      <a:schemeClr val="dk1"/>
                    </a:solidFill>
                    <a:effectLst/>
                  </a:rPr>
                  <a:t>If an offer for a domestic end product is not the low offer, and an offer for a foreign end product is the low offer, the CO must determine the reasonableness of the cost of the domestic offer by adding to the cost of the low foreign offer, inclusive of duty, evaluation percentages as follows:</a:t>
                </a:r>
              </a:p>
              <a:p>
                <a:r>
                  <a:rPr lang="en-US" sz="1200" b="0" kern="1200" dirty="0">
                    <a:solidFill>
                      <a:schemeClr val="dk1"/>
                    </a:solidFill>
                    <a:effectLst/>
                  </a:rPr>
                  <a:t>(a) 20 percent, if the lowest domestic offer is from a large business concern; or</a:t>
                </a:r>
              </a:p>
              <a:p>
                <a:r>
                  <a:rPr lang="en-US" sz="1200" b="0" kern="1200" dirty="0">
                    <a:solidFill>
                      <a:schemeClr val="dk1"/>
                    </a:solidFill>
                    <a:effectLst/>
                  </a:rPr>
                  <a:t>(b) 30 percent, if the lowest domestic offer is from a small business concern.  The CO must use this factor in small business set-asides if the low offer is from a small business concern not offering a domestic end product</a:t>
                </a:r>
              </a:p>
            </p:txBody>
          </p:sp>
        </p:grpSp>
        <p:sp>
          <p:nvSpPr>
            <p:cNvPr id="39" name="TextBox 38">
              <a:extLst>
                <a:ext uri="{FF2B5EF4-FFF2-40B4-BE49-F238E27FC236}">
                  <a16:creationId xmlns:a16="http://schemas.microsoft.com/office/drawing/2014/main" id="{76907079-6DE0-4972-9E45-2CF2767731C0}"/>
                </a:ext>
              </a:extLst>
            </p:cNvPr>
            <p:cNvSpPr txBox="1"/>
            <p:nvPr/>
          </p:nvSpPr>
          <p:spPr bwMode="auto">
            <a:xfrm>
              <a:off x="1607777" y="2938453"/>
              <a:ext cx="423927" cy="631968"/>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07</a:t>
              </a:r>
            </a:p>
          </p:txBody>
        </p:sp>
        <p:sp>
          <p:nvSpPr>
            <p:cNvPr id="40" name="TextBox 39">
              <a:extLst>
                <a:ext uri="{FF2B5EF4-FFF2-40B4-BE49-F238E27FC236}">
                  <a16:creationId xmlns:a16="http://schemas.microsoft.com/office/drawing/2014/main" id="{60669A54-8694-42FA-96B9-DF5FDB2005DE}"/>
                </a:ext>
              </a:extLst>
            </p:cNvPr>
            <p:cNvSpPr txBox="1"/>
            <p:nvPr/>
          </p:nvSpPr>
          <p:spPr bwMode="auto">
            <a:xfrm>
              <a:off x="2057376" y="2995379"/>
              <a:ext cx="4078196" cy="406265"/>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b="1" dirty="0" smtClean="0"/>
                <a:t>Unreasonable Costs</a:t>
              </a:r>
              <a:endParaRPr lang="en-US" sz="1200" b="1" dirty="0"/>
            </a:p>
          </p:txBody>
        </p:sp>
        <p:cxnSp>
          <p:nvCxnSpPr>
            <p:cNvPr id="41" name="Straight Connector 40">
              <a:extLst>
                <a:ext uri="{FF2B5EF4-FFF2-40B4-BE49-F238E27FC236}">
                  <a16:creationId xmlns:a16="http://schemas.microsoft.com/office/drawing/2014/main" id="{B63B90D2-8129-443A-A92A-90B41A045C59}"/>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44" name="Group 43">
            <a:extLst>
              <a:ext uri="{FF2B5EF4-FFF2-40B4-BE49-F238E27FC236}">
                <a16:creationId xmlns:a16="http://schemas.microsoft.com/office/drawing/2014/main" id="{4513205A-9B50-4AC3-979D-6F4F829B1DBF}"/>
              </a:ext>
            </a:extLst>
          </p:cNvPr>
          <p:cNvGrpSpPr/>
          <p:nvPr/>
        </p:nvGrpSpPr>
        <p:grpSpPr>
          <a:xfrm>
            <a:off x="8045437" y="1940202"/>
            <a:ext cx="1810512" cy="2743200"/>
            <a:chOff x="1594141" y="2759147"/>
            <a:chExt cx="1645920" cy="4023360"/>
          </a:xfrm>
          <a:solidFill>
            <a:schemeClr val="bg1"/>
          </a:solidFill>
        </p:grpSpPr>
        <p:grpSp>
          <p:nvGrpSpPr>
            <p:cNvPr id="45" name="Group 44">
              <a:extLst>
                <a:ext uri="{FF2B5EF4-FFF2-40B4-BE49-F238E27FC236}">
                  <a16:creationId xmlns:a16="http://schemas.microsoft.com/office/drawing/2014/main" id="{EFACC097-B060-43BB-B3A8-3CF9C507B298}"/>
                </a:ext>
              </a:extLst>
            </p:cNvPr>
            <p:cNvGrpSpPr/>
            <p:nvPr/>
          </p:nvGrpSpPr>
          <p:grpSpPr>
            <a:xfrm>
              <a:off x="1594141" y="2759147"/>
              <a:ext cx="1645920" cy="4023360"/>
              <a:chOff x="694522" y="2105789"/>
              <a:chExt cx="1645920" cy="4023360"/>
            </a:xfrm>
            <a:grpFill/>
          </p:grpSpPr>
          <p:sp>
            <p:nvSpPr>
              <p:cNvPr id="49" name="Rectangle: Rounded Corners 50">
                <a:extLst>
                  <a:ext uri="{FF2B5EF4-FFF2-40B4-BE49-F238E27FC236}">
                    <a16:creationId xmlns:a16="http://schemas.microsoft.com/office/drawing/2014/main" id="{DD379A15-1068-427D-B84C-9339BE151883}"/>
                  </a:ext>
                </a:extLst>
              </p:cNvPr>
              <p:cNvSpPr/>
              <p:nvPr/>
            </p:nvSpPr>
            <p:spPr bwMode="auto">
              <a:xfrm>
                <a:off x="694522" y="2105789"/>
                <a:ext cx="1645920" cy="4023360"/>
              </a:xfrm>
              <a:prstGeom prst="roundRect">
                <a:avLst>
                  <a:gd name="adj" fmla="val 6988"/>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50" name="TextBox 49">
                <a:extLst>
                  <a:ext uri="{FF2B5EF4-FFF2-40B4-BE49-F238E27FC236}">
                    <a16:creationId xmlns:a16="http://schemas.microsoft.com/office/drawing/2014/main" id="{CF7D7F3E-25A2-4A0D-A800-B468C3D75940}"/>
                  </a:ext>
                </a:extLst>
              </p:cNvPr>
              <p:cNvSpPr txBox="1"/>
              <p:nvPr/>
            </p:nvSpPr>
            <p:spPr bwMode="auto">
              <a:xfrm>
                <a:off x="715175" y="3022233"/>
                <a:ext cx="1610981" cy="947952"/>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200" kern="1200" dirty="0">
                    <a:solidFill>
                      <a:schemeClr val="dk1"/>
                    </a:solidFill>
                    <a:effectLst/>
                  </a:rPr>
                  <a:t>The purchase is for information technology that is a commercial item </a:t>
                </a:r>
              </a:p>
            </p:txBody>
          </p:sp>
        </p:grpSp>
        <p:sp>
          <p:nvSpPr>
            <p:cNvPr id="46" name="TextBox 45">
              <a:extLst>
                <a:ext uri="{FF2B5EF4-FFF2-40B4-BE49-F238E27FC236}">
                  <a16:creationId xmlns:a16="http://schemas.microsoft.com/office/drawing/2014/main" id="{7FA5F088-2320-4AD8-9A8B-E7EA872CE3A5}"/>
                </a:ext>
              </a:extLst>
            </p:cNvPr>
            <p:cNvSpPr txBox="1"/>
            <p:nvPr/>
          </p:nvSpPr>
          <p:spPr bwMode="auto">
            <a:xfrm>
              <a:off x="1607777" y="2938453"/>
              <a:ext cx="427273" cy="631968"/>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05</a:t>
              </a:r>
            </a:p>
          </p:txBody>
        </p:sp>
        <p:sp>
          <p:nvSpPr>
            <p:cNvPr id="47" name="TextBox 46">
              <a:extLst>
                <a:ext uri="{FF2B5EF4-FFF2-40B4-BE49-F238E27FC236}">
                  <a16:creationId xmlns:a16="http://schemas.microsoft.com/office/drawing/2014/main" id="{EE1FC864-5F42-42AD-B1D1-C1AA48338D09}"/>
                </a:ext>
              </a:extLst>
            </p:cNvPr>
            <p:cNvSpPr txBox="1"/>
            <p:nvPr/>
          </p:nvSpPr>
          <p:spPr bwMode="auto">
            <a:xfrm>
              <a:off x="2010026" y="2841428"/>
              <a:ext cx="1222368" cy="677109"/>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b="1" dirty="0"/>
                <a:t>Information Technology</a:t>
              </a:r>
            </a:p>
          </p:txBody>
        </p:sp>
        <p:cxnSp>
          <p:nvCxnSpPr>
            <p:cNvPr id="48" name="Straight Connector 47">
              <a:extLst>
                <a:ext uri="{FF2B5EF4-FFF2-40B4-BE49-F238E27FC236}">
                  <a16:creationId xmlns:a16="http://schemas.microsoft.com/office/drawing/2014/main" id="{038826BF-A286-4CAB-BC09-C9ED9D7A8046}"/>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51" name="Group 50">
            <a:extLst>
              <a:ext uri="{FF2B5EF4-FFF2-40B4-BE49-F238E27FC236}">
                <a16:creationId xmlns:a16="http://schemas.microsoft.com/office/drawing/2014/main" id="{907B7555-BAB8-4F9D-BC7A-3E7A746E6FE0}"/>
              </a:ext>
            </a:extLst>
          </p:cNvPr>
          <p:cNvGrpSpPr/>
          <p:nvPr/>
        </p:nvGrpSpPr>
        <p:grpSpPr>
          <a:xfrm>
            <a:off x="10003049" y="1940202"/>
            <a:ext cx="2080036" cy="2743200"/>
            <a:chOff x="1594141" y="2759147"/>
            <a:chExt cx="1890941" cy="4023360"/>
          </a:xfrm>
          <a:solidFill>
            <a:schemeClr val="bg1"/>
          </a:solidFill>
        </p:grpSpPr>
        <p:grpSp>
          <p:nvGrpSpPr>
            <p:cNvPr id="52" name="Group 51">
              <a:extLst>
                <a:ext uri="{FF2B5EF4-FFF2-40B4-BE49-F238E27FC236}">
                  <a16:creationId xmlns:a16="http://schemas.microsoft.com/office/drawing/2014/main" id="{61F68286-1AAC-4AF4-B74E-EB4D065442A6}"/>
                </a:ext>
              </a:extLst>
            </p:cNvPr>
            <p:cNvGrpSpPr/>
            <p:nvPr/>
          </p:nvGrpSpPr>
          <p:grpSpPr>
            <a:xfrm>
              <a:off x="1594141" y="2759147"/>
              <a:ext cx="1890941" cy="4023360"/>
              <a:chOff x="694522" y="2105789"/>
              <a:chExt cx="1890941" cy="4023360"/>
            </a:xfrm>
            <a:grpFill/>
          </p:grpSpPr>
          <p:sp>
            <p:nvSpPr>
              <p:cNvPr id="56" name="Rectangle: Rounded Corners 50">
                <a:extLst>
                  <a:ext uri="{FF2B5EF4-FFF2-40B4-BE49-F238E27FC236}">
                    <a16:creationId xmlns:a16="http://schemas.microsoft.com/office/drawing/2014/main" id="{59709AD2-6594-41A4-876D-DE68CC4EC9C1}"/>
                  </a:ext>
                </a:extLst>
              </p:cNvPr>
              <p:cNvSpPr/>
              <p:nvPr/>
            </p:nvSpPr>
            <p:spPr bwMode="auto">
              <a:xfrm>
                <a:off x="694522" y="2105789"/>
                <a:ext cx="1877305" cy="4023360"/>
              </a:xfrm>
              <a:prstGeom prst="roundRect">
                <a:avLst>
                  <a:gd name="adj" fmla="val 6988"/>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57" name="TextBox 56">
                <a:extLst>
                  <a:ext uri="{FF2B5EF4-FFF2-40B4-BE49-F238E27FC236}">
                    <a16:creationId xmlns:a16="http://schemas.microsoft.com/office/drawing/2014/main" id="{7251A929-3327-4946-93AA-920AF00BAB11}"/>
                  </a:ext>
                </a:extLst>
              </p:cNvPr>
              <p:cNvSpPr txBox="1"/>
              <p:nvPr/>
            </p:nvSpPr>
            <p:spPr bwMode="auto">
              <a:xfrm>
                <a:off x="708158" y="3112946"/>
                <a:ext cx="1877305" cy="23021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200" kern="1200" dirty="0">
                    <a:solidFill>
                      <a:schemeClr val="dk1"/>
                    </a:solidFill>
                    <a:effectLst/>
                  </a:rPr>
                  <a:t>Identified excepted articles, materials, and supplies are not mined, produced, or manufactured in the US in sufficient and reasonably available commercial quantities of a satisfactory quality </a:t>
                </a:r>
              </a:p>
            </p:txBody>
          </p:sp>
        </p:grpSp>
        <p:sp>
          <p:nvSpPr>
            <p:cNvPr id="53" name="TextBox 52">
              <a:extLst>
                <a:ext uri="{FF2B5EF4-FFF2-40B4-BE49-F238E27FC236}">
                  <a16:creationId xmlns:a16="http://schemas.microsoft.com/office/drawing/2014/main" id="{AAAB13A9-A3E1-4EFD-984C-9E734641D29C}"/>
                </a:ext>
              </a:extLst>
            </p:cNvPr>
            <p:cNvSpPr txBox="1"/>
            <p:nvPr/>
          </p:nvSpPr>
          <p:spPr bwMode="auto">
            <a:xfrm>
              <a:off x="1607777" y="2938453"/>
              <a:ext cx="427273" cy="631968"/>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06</a:t>
              </a:r>
            </a:p>
          </p:txBody>
        </p:sp>
        <p:sp>
          <p:nvSpPr>
            <p:cNvPr id="54" name="TextBox 53">
              <a:extLst>
                <a:ext uri="{FF2B5EF4-FFF2-40B4-BE49-F238E27FC236}">
                  <a16:creationId xmlns:a16="http://schemas.microsoft.com/office/drawing/2014/main" id="{63244310-46E6-4D76-B4AB-FE613C475A64}"/>
                </a:ext>
              </a:extLst>
            </p:cNvPr>
            <p:cNvSpPr txBox="1"/>
            <p:nvPr/>
          </p:nvSpPr>
          <p:spPr bwMode="auto">
            <a:xfrm>
              <a:off x="2086522" y="2841428"/>
              <a:ext cx="1363621" cy="9479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b="1" dirty="0"/>
                <a:t>Excepted Articles, Materials, Supplies</a:t>
              </a:r>
            </a:p>
          </p:txBody>
        </p:sp>
        <p:cxnSp>
          <p:nvCxnSpPr>
            <p:cNvPr id="55" name="Straight Connector 54">
              <a:extLst>
                <a:ext uri="{FF2B5EF4-FFF2-40B4-BE49-F238E27FC236}">
                  <a16:creationId xmlns:a16="http://schemas.microsoft.com/office/drawing/2014/main" id="{3F117F75-7958-4A9C-A2DC-33A00FD031AE}"/>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sp>
        <p:nvSpPr>
          <p:cNvPr id="58" name="Flowchart: Connector 57">
            <a:extLst>
              <a:ext uri="{FF2B5EF4-FFF2-40B4-BE49-F238E27FC236}">
                <a16:creationId xmlns:a16="http://schemas.microsoft.com/office/drawing/2014/main" id="{60BD8E0C-2463-41B9-B96F-C5A9CC683F8A}"/>
              </a:ext>
            </a:extLst>
          </p:cNvPr>
          <p:cNvSpPr/>
          <p:nvPr/>
        </p:nvSpPr>
        <p:spPr>
          <a:xfrm>
            <a:off x="10593926" y="1"/>
            <a:ext cx="1526030" cy="1147155"/>
          </a:xfrm>
          <a:prstGeom prst="flowChartConnector">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AMS Reference</a:t>
            </a:r>
          </a:p>
          <a:p>
            <a:pPr algn="ctr"/>
            <a:r>
              <a:rPr lang="en-US" sz="1400" b="1" dirty="0" smtClean="0">
                <a:solidFill>
                  <a:schemeClr val="bg1"/>
                </a:solidFill>
              </a:rPr>
              <a:t>T3.6.4.A.3.b</a:t>
            </a:r>
            <a:endParaRPr lang="en-US" sz="1400" dirty="0"/>
          </a:p>
        </p:txBody>
      </p:sp>
    </p:spTree>
    <p:extLst>
      <p:ext uri="{BB962C8B-B14F-4D97-AF65-F5344CB8AC3E}">
        <p14:creationId xmlns:p14="http://schemas.microsoft.com/office/powerpoint/2010/main" val="564607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inVertic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barn(inVertic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barn(inVertical)">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barn(inVertical)">
                                      <p:cBhvr>
                                        <p:cTn id="27" dur="500"/>
                                        <p:tgtEl>
                                          <p:spTgt spid="44"/>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barn(inVertical)">
                                      <p:cBhvr>
                                        <p:cTn id="32" dur="500"/>
                                        <p:tgtEl>
                                          <p:spTgt spid="51"/>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barn(inVertical)">
                                      <p:cBhvr>
                                        <p:cTn id="3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1" name="TextBox 20"/>
          <p:cNvSpPr txBox="1"/>
          <p:nvPr/>
        </p:nvSpPr>
        <p:spPr>
          <a:xfrm>
            <a:off x="71254" y="132116"/>
            <a:ext cx="10178339" cy="584775"/>
          </a:xfrm>
          <a:prstGeom prst="homePlate">
            <a:avLst/>
          </a:prstGeom>
          <a:solidFill>
            <a:srgbClr val="7030A0"/>
          </a:solidFill>
          <a:ln>
            <a:noFill/>
          </a:ln>
        </p:spPr>
        <p:txBody>
          <a:bodyPr wrap="square" rtlCol="0">
            <a:spAutoFit/>
          </a:bodyPr>
          <a:lstStyle/>
          <a:p>
            <a:r>
              <a:rPr lang="en-US" sz="3200" b="1" dirty="0">
                <a:solidFill>
                  <a:schemeClr val="bg1"/>
                </a:solidFill>
              </a:rPr>
              <a:t>Exceptions to Buy American Act – Construction Materials</a:t>
            </a:r>
            <a:endParaRPr lang="en-US" sz="3200" b="1" dirty="0">
              <a:solidFill>
                <a:schemeClr val="bg2"/>
              </a:solidFill>
            </a:endParaRPr>
          </a:p>
        </p:txBody>
      </p:sp>
      <p:sp>
        <p:nvSpPr>
          <p:cNvPr id="5" name="Rectangle 4">
            <a:extLst>
              <a:ext uri="{FF2B5EF4-FFF2-40B4-BE49-F238E27FC236}">
                <a16:creationId xmlns:a16="http://schemas.microsoft.com/office/drawing/2014/main" id="{974C9B6A-1BEF-42F3-851C-FB6CDBE86136}"/>
              </a:ext>
            </a:extLst>
          </p:cNvPr>
          <p:cNvSpPr/>
          <p:nvPr/>
        </p:nvSpPr>
        <p:spPr>
          <a:xfrm>
            <a:off x="214981" y="1030166"/>
            <a:ext cx="11061894" cy="830997"/>
          </a:xfrm>
          <a:prstGeom prst="rect">
            <a:avLst/>
          </a:prstGeom>
        </p:spPr>
        <p:txBody>
          <a:bodyPr wrap="square">
            <a:spAutoFit/>
          </a:bodyPr>
          <a:lstStyle/>
          <a:p>
            <a:r>
              <a:rPr lang="en-US" sz="1600" dirty="0">
                <a:solidFill>
                  <a:schemeClr val="bg1"/>
                </a:solidFill>
              </a:rPr>
              <a:t>Buy American Act applies to the purchase of construction material.  With limited exceptions, the Buy American Act requires that only domestic construction materials be used in construction, alteration, or repair in the United States. </a:t>
            </a:r>
            <a:r>
              <a:rPr lang="en-US" sz="1600" b="1" kern="1200" dirty="0">
                <a:solidFill>
                  <a:srgbClr val="BF9000"/>
                </a:solidFill>
              </a:rPr>
              <a:t>Under 41 U.S.C §§ 8301-8305</a:t>
            </a:r>
            <a:r>
              <a:rPr lang="en-US" sz="1600" b="1" kern="1200" dirty="0">
                <a:solidFill>
                  <a:schemeClr val="bg1"/>
                </a:solidFill>
              </a:rPr>
              <a:t>, </a:t>
            </a:r>
            <a:r>
              <a:rPr lang="en-US" sz="1600" dirty="0">
                <a:solidFill>
                  <a:schemeClr val="bg1"/>
                </a:solidFill>
              </a:rPr>
              <a:t>the FAA has the authority to waive the requirements for BAA when:</a:t>
            </a:r>
            <a:endParaRPr lang="en-US" sz="1600" b="1" dirty="0">
              <a:solidFill>
                <a:schemeClr val="bg1"/>
              </a:solidFill>
            </a:endParaRPr>
          </a:p>
        </p:txBody>
      </p:sp>
      <p:sp>
        <p:nvSpPr>
          <p:cNvPr id="6" name="Slide Number Placeholder 1">
            <a:extLst>
              <a:ext uri="{FF2B5EF4-FFF2-40B4-BE49-F238E27FC236}">
                <a16:creationId xmlns:a16="http://schemas.microsoft.com/office/drawing/2014/main" id="{1663CC1B-CA91-425B-BA4B-011D3756DA46}"/>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14</a:t>
            </a:fld>
            <a:endParaRPr lang="en-US" dirty="0"/>
          </a:p>
        </p:txBody>
      </p:sp>
      <p:grpSp>
        <p:nvGrpSpPr>
          <p:cNvPr id="7" name="Group 6">
            <a:extLst>
              <a:ext uri="{FF2B5EF4-FFF2-40B4-BE49-F238E27FC236}">
                <a16:creationId xmlns:a16="http://schemas.microsoft.com/office/drawing/2014/main" id="{89D51710-8C3E-4546-AE63-9105942F76E3}"/>
              </a:ext>
            </a:extLst>
          </p:cNvPr>
          <p:cNvGrpSpPr/>
          <p:nvPr/>
        </p:nvGrpSpPr>
        <p:grpSpPr>
          <a:xfrm>
            <a:off x="214981" y="2116738"/>
            <a:ext cx="1810512" cy="3108960"/>
            <a:chOff x="1594141" y="2759147"/>
            <a:chExt cx="1645920" cy="4023360"/>
          </a:xfrm>
          <a:solidFill>
            <a:schemeClr val="bg1"/>
          </a:solidFill>
        </p:grpSpPr>
        <p:grpSp>
          <p:nvGrpSpPr>
            <p:cNvPr id="8" name="Group 7">
              <a:extLst>
                <a:ext uri="{FF2B5EF4-FFF2-40B4-BE49-F238E27FC236}">
                  <a16:creationId xmlns:a16="http://schemas.microsoft.com/office/drawing/2014/main" id="{65709393-C1FF-4D2C-B856-FAE182D253A6}"/>
                </a:ext>
              </a:extLst>
            </p:cNvPr>
            <p:cNvGrpSpPr/>
            <p:nvPr/>
          </p:nvGrpSpPr>
          <p:grpSpPr>
            <a:xfrm>
              <a:off x="1594141" y="2759147"/>
              <a:ext cx="1645920" cy="4023360"/>
              <a:chOff x="694522" y="2105789"/>
              <a:chExt cx="1645920" cy="4023360"/>
            </a:xfrm>
            <a:grpFill/>
          </p:grpSpPr>
          <p:sp>
            <p:nvSpPr>
              <p:cNvPr id="12" name="Rectangle: Rounded Corners 50">
                <a:extLst>
                  <a:ext uri="{FF2B5EF4-FFF2-40B4-BE49-F238E27FC236}">
                    <a16:creationId xmlns:a16="http://schemas.microsoft.com/office/drawing/2014/main" id="{E53B76D9-557E-42DD-A7F3-DD1B4A21C144}"/>
                  </a:ext>
                </a:extLst>
              </p:cNvPr>
              <p:cNvSpPr/>
              <p:nvPr/>
            </p:nvSpPr>
            <p:spPr bwMode="auto">
              <a:xfrm>
                <a:off x="694522" y="2105789"/>
                <a:ext cx="1645920" cy="4023360"/>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13" name="TextBox 12">
                <a:extLst>
                  <a:ext uri="{FF2B5EF4-FFF2-40B4-BE49-F238E27FC236}">
                    <a16:creationId xmlns:a16="http://schemas.microsoft.com/office/drawing/2014/main" id="{1C901BB7-E6BF-4113-A485-E5E542BC3563}"/>
                  </a:ext>
                </a:extLst>
              </p:cNvPr>
              <p:cNvSpPr txBox="1"/>
              <p:nvPr/>
            </p:nvSpPr>
            <p:spPr bwMode="auto">
              <a:xfrm>
                <a:off x="725628" y="2851163"/>
                <a:ext cx="1610981" cy="2979278"/>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400" b="0" kern="1200" dirty="0">
                    <a:solidFill>
                      <a:schemeClr val="dk1"/>
                    </a:solidFill>
                    <a:effectLst/>
                  </a:rPr>
                  <a:t>FAA may acquire a foreign construction</a:t>
                </a:r>
                <a:r>
                  <a:rPr lang="en-US" sz="1400" b="0" kern="1200" baseline="0" dirty="0">
                    <a:solidFill>
                      <a:schemeClr val="dk1"/>
                    </a:solidFill>
                    <a:effectLst/>
                  </a:rPr>
                  <a:t> material </a:t>
                </a:r>
                <a:r>
                  <a:rPr lang="en-US" sz="1400" b="0" kern="1200" dirty="0">
                    <a:solidFill>
                      <a:schemeClr val="dk1"/>
                    </a:solidFill>
                    <a:effectLst/>
                  </a:rPr>
                  <a:t>without regard to BAA restriction</a:t>
                </a:r>
                <a:r>
                  <a:rPr lang="en-US" sz="1400" b="0" kern="1200" baseline="0" dirty="0">
                    <a:solidFill>
                      <a:schemeClr val="dk1"/>
                    </a:solidFill>
                    <a:effectLst/>
                  </a:rPr>
                  <a:t>s when a</a:t>
                </a:r>
                <a:r>
                  <a:rPr lang="en-US" sz="1400" b="0" kern="1200" dirty="0">
                    <a:solidFill>
                      <a:schemeClr val="dk1"/>
                    </a:solidFill>
                    <a:effectLst/>
                  </a:rPr>
                  <a:t> construction material is valued at the micro-purchase threshold or less</a:t>
                </a:r>
              </a:p>
            </p:txBody>
          </p:sp>
        </p:grpSp>
        <p:sp>
          <p:nvSpPr>
            <p:cNvPr id="9" name="TextBox 8">
              <a:extLst>
                <a:ext uri="{FF2B5EF4-FFF2-40B4-BE49-F238E27FC236}">
                  <a16:creationId xmlns:a16="http://schemas.microsoft.com/office/drawing/2014/main" id="{18CF95E8-6EDC-4743-B6FD-D01EAC2D8DCD}"/>
                </a:ext>
              </a:extLst>
            </p:cNvPr>
            <p:cNvSpPr txBox="1"/>
            <p:nvPr/>
          </p:nvSpPr>
          <p:spPr bwMode="auto">
            <a:xfrm>
              <a:off x="1607777" y="2938452"/>
              <a:ext cx="470000" cy="430887"/>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01</a:t>
              </a:r>
            </a:p>
          </p:txBody>
        </p:sp>
        <p:sp>
          <p:nvSpPr>
            <p:cNvPr id="10" name="TextBox 9">
              <a:extLst>
                <a:ext uri="{FF2B5EF4-FFF2-40B4-BE49-F238E27FC236}">
                  <a16:creationId xmlns:a16="http://schemas.microsoft.com/office/drawing/2014/main" id="{9040223A-5617-4B1C-BCDB-89277A83D557}"/>
                </a:ext>
              </a:extLst>
            </p:cNvPr>
            <p:cNvSpPr txBox="1"/>
            <p:nvPr/>
          </p:nvSpPr>
          <p:spPr bwMode="auto">
            <a:xfrm>
              <a:off x="2010026" y="2986605"/>
              <a:ext cx="1208732" cy="355482"/>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dirty="0"/>
                <a:t>MPT or Less</a:t>
              </a:r>
            </a:p>
          </p:txBody>
        </p:sp>
        <p:cxnSp>
          <p:nvCxnSpPr>
            <p:cNvPr id="11" name="Straight Connector 10">
              <a:extLst>
                <a:ext uri="{FF2B5EF4-FFF2-40B4-BE49-F238E27FC236}">
                  <a16:creationId xmlns:a16="http://schemas.microsoft.com/office/drawing/2014/main" id="{1CB7A488-E7BA-4857-B274-B9186F8DA5DB}"/>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14" name="Group 13">
            <a:extLst>
              <a:ext uri="{FF2B5EF4-FFF2-40B4-BE49-F238E27FC236}">
                <a16:creationId xmlns:a16="http://schemas.microsoft.com/office/drawing/2014/main" id="{D23AA6BE-CDD6-43D2-9C99-C8209D9844DC}"/>
              </a:ext>
            </a:extLst>
          </p:cNvPr>
          <p:cNvGrpSpPr/>
          <p:nvPr/>
        </p:nvGrpSpPr>
        <p:grpSpPr>
          <a:xfrm>
            <a:off x="2169873" y="2116738"/>
            <a:ext cx="1810512" cy="3108960"/>
            <a:chOff x="1594141" y="2759147"/>
            <a:chExt cx="1645920" cy="4023360"/>
          </a:xfrm>
          <a:solidFill>
            <a:schemeClr val="bg1"/>
          </a:solidFill>
        </p:grpSpPr>
        <p:grpSp>
          <p:nvGrpSpPr>
            <p:cNvPr id="15" name="Group 14">
              <a:extLst>
                <a:ext uri="{FF2B5EF4-FFF2-40B4-BE49-F238E27FC236}">
                  <a16:creationId xmlns:a16="http://schemas.microsoft.com/office/drawing/2014/main" id="{012541FC-4507-4B6C-9FFB-16A05CE0858B}"/>
                </a:ext>
              </a:extLst>
            </p:cNvPr>
            <p:cNvGrpSpPr/>
            <p:nvPr/>
          </p:nvGrpSpPr>
          <p:grpSpPr>
            <a:xfrm>
              <a:off x="1594141" y="2759147"/>
              <a:ext cx="1645920" cy="4023360"/>
              <a:chOff x="694522" y="2105789"/>
              <a:chExt cx="1645920" cy="4023360"/>
            </a:xfrm>
            <a:grpFill/>
          </p:grpSpPr>
          <p:sp>
            <p:nvSpPr>
              <p:cNvPr id="19" name="Rectangle: Rounded Corners 50">
                <a:extLst>
                  <a:ext uri="{FF2B5EF4-FFF2-40B4-BE49-F238E27FC236}">
                    <a16:creationId xmlns:a16="http://schemas.microsoft.com/office/drawing/2014/main" id="{48852C34-191A-4A73-8123-A3A20E43EE34}"/>
                  </a:ext>
                </a:extLst>
              </p:cNvPr>
              <p:cNvSpPr/>
              <p:nvPr/>
            </p:nvSpPr>
            <p:spPr bwMode="auto">
              <a:xfrm>
                <a:off x="694522" y="2105789"/>
                <a:ext cx="1645920" cy="4023360"/>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20" name="TextBox 19">
                <a:extLst>
                  <a:ext uri="{FF2B5EF4-FFF2-40B4-BE49-F238E27FC236}">
                    <a16:creationId xmlns:a16="http://schemas.microsoft.com/office/drawing/2014/main" id="{3F7997AB-1C43-4E6D-9C1C-75DC6BB28055}"/>
                  </a:ext>
                </a:extLst>
              </p:cNvPr>
              <p:cNvSpPr txBox="1"/>
              <p:nvPr/>
            </p:nvSpPr>
            <p:spPr bwMode="auto">
              <a:xfrm>
                <a:off x="725628" y="2832647"/>
                <a:ext cx="1610981" cy="2349965"/>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400" b="0" kern="1200" dirty="0" smtClean="0">
                    <a:solidFill>
                      <a:schemeClr val="dk1"/>
                    </a:solidFill>
                    <a:effectLst/>
                  </a:rPr>
                  <a:t>The Administrator  determines that requiring </a:t>
                </a:r>
                <a:r>
                  <a:rPr lang="en-US" sz="1400" b="0" kern="1200" dirty="0">
                    <a:solidFill>
                      <a:schemeClr val="dk1"/>
                    </a:solidFill>
                    <a:effectLst/>
                  </a:rPr>
                  <a:t>domestically produced </a:t>
                </a:r>
                <a:r>
                  <a:rPr lang="en-US" sz="1400" b="0" kern="1200" dirty="0" smtClean="0">
                    <a:solidFill>
                      <a:schemeClr val="dk1"/>
                    </a:solidFill>
                    <a:effectLst/>
                  </a:rPr>
                  <a:t>construction material is </a:t>
                </a:r>
                <a:r>
                  <a:rPr lang="en-US" sz="1400" b="0" kern="1200" dirty="0">
                    <a:solidFill>
                      <a:schemeClr val="dk1"/>
                    </a:solidFill>
                    <a:effectLst/>
                  </a:rPr>
                  <a:t>inconsistent with the public interest</a:t>
                </a:r>
                <a:endParaRPr lang="en-US" sz="1400" b="0" kern="1200" dirty="0">
                  <a:solidFill>
                    <a:schemeClr val="dk1"/>
                  </a:solidFill>
                  <a:effectLst/>
                  <a:latin typeface="+mn-lt"/>
                  <a:ea typeface="+mn-ea"/>
                  <a:cs typeface="+mn-cs"/>
                </a:endParaRPr>
              </a:p>
            </p:txBody>
          </p:sp>
        </p:grpSp>
        <p:sp>
          <p:nvSpPr>
            <p:cNvPr id="16" name="TextBox 15">
              <a:extLst>
                <a:ext uri="{FF2B5EF4-FFF2-40B4-BE49-F238E27FC236}">
                  <a16:creationId xmlns:a16="http://schemas.microsoft.com/office/drawing/2014/main" id="{74998799-1C00-4EED-85BE-8F9596CF7F1A}"/>
                </a:ext>
              </a:extLst>
            </p:cNvPr>
            <p:cNvSpPr txBox="1"/>
            <p:nvPr/>
          </p:nvSpPr>
          <p:spPr bwMode="auto">
            <a:xfrm>
              <a:off x="1607777" y="2938451"/>
              <a:ext cx="427273" cy="631968"/>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02</a:t>
              </a:r>
            </a:p>
          </p:txBody>
        </p:sp>
        <p:sp>
          <p:nvSpPr>
            <p:cNvPr id="17" name="TextBox 16">
              <a:extLst>
                <a:ext uri="{FF2B5EF4-FFF2-40B4-BE49-F238E27FC236}">
                  <a16:creationId xmlns:a16="http://schemas.microsoft.com/office/drawing/2014/main" id="{EE309573-90FE-4DE5-9C56-C9217F9B1A9F}"/>
                </a:ext>
              </a:extLst>
            </p:cNvPr>
            <p:cNvSpPr txBox="1"/>
            <p:nvPr/>
          </p:nvSpPr>
          <p:spPr bwMode="auto">
            <a:xfrm>
              <a:off x="2010026" y="2986605"/>
              <a:ext cx="1208732" cy="358469"/>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dirty="0"/>
                <a:t>Public Interest</a:t>
              </a:r>
            </a:p>
          </p:txBody>
        </p:sp>
        <p:cxnSp>
          <p:nvCxnSpPr>
            <p:cNvPr id="18" name="Straight Connector 17">
              <a:extLst>
                <a:ext uri="{FF2B5EF4-FFF2-40B4-BE49-F238E27FC236}">
                  <a16:creationId xmlns:a16="http://schemas.microsoft.com/office/drawing/2014/main" id="{DB356920-C23B-47C7-A966-70AE114B3921}"/>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22" name="Group 21">
            <a:extLst>
              <a:ext uri="{FF2B5EF4-FFF2-40B4-BE49-F238E27FC236}">
                <a16:creationId xmlns:a16="http://schemas.microsoft.com/office/drawing/2014/main" id="{A8E6A1D9-8861-4A00-A601-02230C153D12}"/>
              </a:ext>
            </a:extLst>
          </p:cNvPr>
          <p:cNvGrpSpPr/>
          <p:nvPr/>
        </p:nvGrpSpPr>
        <p:grpSpPr>
          <a:xfrm>
            <a:off x="4124765" y="2116738"/>
            <a:ext cx="1828514" cy="3108960"/>
            <a:chOff x="1594141" y="2759147"/>
            <a:chExt cx="1662285" cy="4023360"/>
          </a:xfrm>
          <a:solidFill>
            <a:schemeClr val="bg1"/>
          </a:solidFill>
        </p:grpSpPr>
        <p:grpSp>
          <p:nvGrpSpPr>
            <p:cNvPr id="23" name="Group 22">
              <a:extLst>
                <a:ext uri="{FF2B5EF4-FFF2-40B4-BE49-F238E27FC236}">
                  <a16:creationId xmlns:a16="http://schemas.microsoft.com/office/drawing/2014/main" id="{41C9A057-C711-4AF5-8E01-C0C4A9103EAF}"/>
                </a:ext>
              </a:extLst>
            </p:cNvPr>
            <p:cNvGrpSpPr/>
            <p:nvPr/>
          </p:nvGrpSpPr>
          <p:grpSpPr>
            <a:xfrm>
              <a:off x="1594141" y="2759147"/>
              <a:ext cx="1662285" cy="4023360"/>
              <a:chOff x="694522" y="2105789"/>
              <a:chExt cx="1662285" cy="4023360"/>
            </a:xfrm>
            <a:grpFill/>
          </p:grpSpPr>
          <p:sp>
            <p:nvSpPr>
              <p:cNvPr id="27" name="Rectangle: Rounded Corners 50">
                <a:extLst>
                  <a:ext uri="{FF2B5EF4-FFF2-40B4-BE49-F238E27FC236}">
                    <a16:creationId xmlns:a16="http://schemas.microsoft.com/office/drawing/2014/main" id="{74F4366E-8F2E-4DD9-9EB4-BE03A1ED335C}"/>
                  </a:ext>
                </a:extLst>
              </p:cNvPr>
              <p:cNvSpPr/>
              <p:nvPr/>
            </p:nvSpPr>
            <p:spPr bwMode="auto">
              <a:xfrm>
                <a:off x="694522" y="2105789"/>
                <a:ext cx="1645920" cy="4023360"/>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28" name="TextBox 27">
                <a:extLst>
                  <a:ext uri="{FF2B5EF4-FFF2-40B4-BE49-F238E27FC236}">
                    <a16:creationId xmlns:a16="http://schemas.microsoft.com/office/drawing/2014/main" id="{74073875-E1D1-497C-9A16-EB7C1EF0ABD5}"/>
                  </a:ext>
                </a:extLst>
              </p:cNvPr>
              <p:cNvSpPr txBox="1"/>
              <p:nvPr/>
            </p:nvSpPr>
            <p:spPr bwMode="auto">
              <a:xfrm>
                <a:off x="745826" y="2882542"/>
                <a:ext cx="1610981" cy="2979278"/>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400" b="0" kern="1200" dirty="0">
                    <a:solidFill>
                      <a:schemeClr val="dk1"/>
                    </a:solidFill>
                    <a:effectLst/>
                  </a:rPr>
                  <a:t>The construction material is not mined, produced, or manufactured in the U.S. in sufficient and reasonably available commercial quantities of a satisfactory quality</a:t>
                </a:r>
                <a:endParaRPr lang="en-US" sz="1400" b="0" kern="1200" dirty="0">
                  <a:solidFill>
                    <a:schemeClr val="dk1"/>
                  </a:solidFill>
                  <a:effectLst/>
                  <a:latin typeface="+mn-lt"/>
                  <a:ea typeface="+mn-ea"/>
                  <a:cs typeface="+mn-cs"/>
                </a:endParaRPr>
              </a:p>
            </p:txBody>
          </p:sp>
        </p:grpSp>
        <p:sp>
          <p:nvSpPr>
            <p:cNvPr id="24" name="TextBox 23">
              <a:extLst>
                <a:ext uri="{FF2B5EF4-FFF2-40B4-BE49-F238E27FC236}">
                  <a16:creationId xmlns:a16="http://schemas.microsoft.com/office/drawing/2014/main" id="{BFE49EE2-0C71-47BE-973D-7DDEF8519559}"/>
                </a:ext>
              </a:extLst>
            </p:cNvPr>
            <p:cNvSpPr txBox="1"/>
            <p:nvPr/>
          </p:nvSpPr>
          <p:spPr bwMode="auto">
            <a:xfrm>
              <a:off x="1607777" y="2938451"/>
              <a:ext cx="427273" cy="631968"/>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03</a:t>
              </a:r>
            </a:p>
          </p:txBody>
        </p:sp>
        <p:sp>
          <p:nvSpPr>
            <p:cNvPr id="25" name="TextBox 24">
              <a:extLst>
                <a:ext uri="{FF2B5EF4-FFF2-40B4-BE49-F238E27FC236}">
                  <a16:creationId xmlns:a16="http://schemas.microsoft.com/office/drawing/2014/main" id="{2A7FBC6B-826A-4DB4-AC93-A2683DCCDFEA}"/>
                </a:ext>
              </a:extLst>
            </p:cNvPr>
            <p:cNvSpPr txBox="1"/>
            <p:nvPr/>
          </p:nvSpPr>
          <p:spPr bwMode="auto">
            <a:xfrm>
              <a:off x="2005826" y="2855171"/>
              <a:ext cx="1230035" cy="5974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b="1" dirty="0"/>
                <a:t>Non-Availability</a:t>
              </a:r>
              <a:r>
                <a:rPr lang="en-US" sz="1200" b="1" baseline="0" dirty="0"/>
                <a:t> Determinations</a:t>
              </a:r>
              <a:endParaRPr lang="en-US" sz="1200" b="1" dirty="0"/>
            </a:p>
          </p:txBody>
        </p:sp>
        <p:cxnSp>
          <p:nvCxnSpPr>
            <p:cNvPr id="26" name="Straight Connector 25">
              <a:extLst>
                <a:ext uri="{FF2B5EF4-FFF2-40B4-BE49-F238E27FC236}">
                  <a16:creationId xmlns:a16="http://schemas.microsoft.com/office/drawing/2014/main" id="{759116F2-1D27-4C51-869D-3DDAA3939E01}"/>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29" name="Group 28">
            <a:extLst>
              <a:ext uri="{FF2B5EF4-FFF2-40B4-BE49-F238E27FC236}">
                <a16:creationId xmlns:a16="http://schemas.microsoft.com/office/drawing/2014/main" id="{2A4F7C22-5878-4F4D-8D93-584CEB904B31}"/>
              </a:ext>
            </a:extLst>
          </p:cNvPr>
          <p:cNvGrpSpPr/>
          <p:nvPr/>
        </p:nvGrpSpPr>
        <p:grpSpPr>
          <a:xfrm>
            <a:off x="6079657" y="2095640"/>
            <a:ext cx="1843800" cy="3108961"/>
            <a:chOff x="1594141" y="2759147"/>
            <a:chExt cx="1676181" cy="4559809"/>
          </a:xfrm>
          <a:solidFill>
            <a:schemeClr val="bg1"/>
          </a:solidFill>
        </p:grpSpPr>
        <p:grpSp>
          <p:nvGrpSpPr>
            <p:cNvPr id="30" name="Group 29">
              <a:extLst>
                <a:ext uri="{FF2B5EF4-FFF2-40B4-BE49-F238E27FC236}">
                  <a16:creationId xmlns:a16="http://schemas.microsoft.com/office/drawing/2014/main" id="{30FBBBC9-0D26-42F6-B283-4A880C81E5CA}"/>
                </a:ext>
              </a:extLst>
            </p:cNvPr>
            <p:cNvGrpSpPr/>
            <p:nvPr/>
          </p:nvGrpSpPr>
          <p:grpSpPr>
            <a:xfrm>
              <a:off x="1594141" y="2759147"/>
              <a:ext cx="1676181" cy="4559809"/>
              <a:chOff x="694522" y="2105789"/>
              <a:chExt cx="1676181" cy="4559809"/>
            </a:xfrm>
            <a:grpFill/>
          </p:grpSpPr>
          <p:sp>
            <p:nvSpPr>
              <p:cNvPr id="34" name="Rectangle: Rounded Corners 50">
                <a:extLst>
                  <a:ext uri="{FF2B5EF4-FFF2-40B4-BE49-F238E27FC236}">
                    <a16:creationId xmlns:a16="http://schemas.microsoft.com/office/drawing/2014/main" id="{F4806B8D-67C1-48D3-A92A-A75AC8BEB99E}"/>
                  </a:ext>
                </a:extLst>
              </p:cNvPr>
              <p:cNvSpPr/>
              <p:nvPr/>
            </p:nvSpPr>
            <p:spPr bwMode="auto">
              <a:xfrm>
                <a:off x="694522" y="2105789"/>
                <a:ext cx="1662545" cy="4559809"/>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35" name="TextBox 34">
                <a:extLst>
                  <a:ext uri="{FF2B5EF4-FFF2-40B4-BE49-F238E27FC236}">
                    <a16:creationId xmlns:a16="http://schemas.microsoft.com/office/drawing/2014/main" id="{4C9BA450-CEDB-4B4A-9A22-B6A2497ADD9B}"/>
                  </a:ext>
                </a:extLst>
              </p:cNvPr>
              <p:cNvSpPr txBox="1"/>
              <p:nvPr/>
            </p:nvSpPr>
            <p:spPr bwMode="auto">
              <a:xfrm>
                <a:off x="708158" y="2949381"/>
                <a:ext cx="1662545" cy="36112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400" b="0" kern="1200" dirty="0">
                    <a:solidFill>
                      <a:schemeClr val="dk1"/>
                    </a:solidFill>
                    <a:effectLst/>
                  </a:rPr>
                  <a:t>Unreasonable cost is when the cost of domestic construction material exceeds the cost of foreign construction material by more than 20%, unless the agency head decides an appropriate higher percentage</a:t>
                </a:r>
                <a:endParaRPr lang="en-US" sz="1400" b="0" kern="1200" dirty="0">
                  <a:solidFill>
                    <a:schemeClr val="dk1"/>
                  </a:solidFill>
                  <a:effectLst/>
                  <a:latin typeface="+mn-lt"/>
                  <a:ea typeface="+mn-ea"/>
                  <a:cs typeface="+mn-cs"/>
                </a:endParaRPr>
              </a:p>
            </p:txBody>
          </p:sp>
        </p:grpSp>
        <p:sp>
          <p:nvSpPr>
            <p:cNvPr id="31" name="TextBox 30">
              <a:extLst>
                <a:ext uri="{FF2B5EF4-FFF2-40B4-BE49-F238E27FC236}">
                  <a16:creationId xmlns:a16="http://schemas.microsoft.com/office/drawing/2014/main" id="{1D836857-F530-441F-8154-B17ED71F20B1}"/>
                </a:ext>
              </a:extLst>
            </p:cNvPr>
            <p:cNvSpPr txBox="1"/>
            <p:nvPr/>
          </p:nvSpPr>
          <p:spPr bwMode="auto">
            <a:xfrm>
              <a:off x="1607777" y="2938451"/>
              <a:ext cx="427273" cy="631968"/>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04</a:t>
              </a:r>
            </a:p>
          </p:txBody>
        </p:sp>
        <p:sp>
          <p:nvSpPr>
            <p:cNvPr id="32" name="TextBox 31">
              <a:extLst>
                <a:ext uri="{FF2B5EF4-FFF2-40B4-BE49-F238E27FC236}">
                  <a16:creationId xmlns:a16="http://schemas.microsoft.com/office/drawing/2014/main" id="{FCB45076-63B6-47D1-9582-0CDCF2D07764}"/>
                </a:ext>
              </a:extLst>
            </p:cNvPr>
            <p:cNvSpPr txBox="1"/>
            <p:nvPr/>
          </p:nvSpPr>
          <p:spPr bwMode="auto">
            <a:xfrm>
              <a:off x="2010026" y="2999638"/>
              <a:ext cx="1230035" cy="6771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b="1" dirty="0"/>
                <a:t>Unreasonable Cost</a:t>
              </a:r>
            </a:p>
          </p:txBody>
        </p:sp>
        <p:cxnSp>
          <p:nvCxnSpPr>
            <p:cNvPr id="33" name="Straight Connector 32">
              <a:extLst>
                <a:ext uri="{FF2B5EF4-FFF2-40B4-BE49-F238E27FC236}">
                  <a16:creationId xmlns:a16="http://schemas.microsoft.com/office/drawing/2014/main" id="{CA879F33-CB52-4F29-BA2A-AFB1FB135AD7}"/>
                </a:ext>
              </a:extLst>
            </p:cNvPr>
            <p:cNvCxnSpPr/>
            <p:nvPr/>
          </p:nvCxnSpPr>
          <p:spPr bwMode="auto">
            <a:xfrm>
              <a:off x="2036716" y="3172462"/>
              <a:ext cx="0" cy="274319"/>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36" name="Group 35">
            <a:extLst>
              <a:ext uri="{FF2B5EF4-FFF2-40B4-BE49-F238E27FC236}">
                <a16:creationId xmlns:a16="http://schemas.microsoft.com/office/drawing/2014/main" id="{21C35313-15AA-466E-B84C-D7D4C6595847}"/>
              </a:ext>
            </a:extLst>
          </p:cNvPr>
          <p:cNvGrpSpPr/>
          <p:nvPr/>
        </p:nvGrpSpPr>
        <p:grpSpPr>
          <a:xfrm>
            <a:off x="8067837" y="2116738"/>
            <a:ext cx="1810512" cy="3108960"/>
            <a:chOff x="1594141" y="2759147"/>
            <a:chExt cx="1645920" cy="4962145"/>
          </a:xfrm>
          <a:solidFill>
            <a:schemeClr val="bg1"/>
          </a:solidFill>
        </p:grpSpPr>
        <p:grpSp>
          <p:nvGrpSpPr>
            <p:cNvPr id="37" name="Group 36">
              <a:extLst>
                <a:ext uri="{FF2B5EF4-FFF2-40B4-BE49-F238E27FC236}">
                  <a16:creationId xmlns:a16="http://schemas.microsoft.com/office/drawing/2014/main" id="{CBAC06AB-704D-429B-81CC-3B5E2BC0FEA7}"/>
                </a:ext>
              </a:extLst>
            </p:cNvPr>
            <p:cNvGrpSpPr/>
            <p:nvPr/>
          </p:nvGrpSpPr>
          <p:grpSpPr>
            <a:xfrm>
              <a:off x="1594141" y="2759147"/>
              <a:ext cx="1645920" cy="4962145"/>
              <a:chOff x="694522" y="2105789"/>
              <a:chExt cx="1645920" cy="4962145"/>
            </a:xfrm>
            <a:grpFill/>
          </p:grpSpPr>
          <p:sp>
            <p:nvSpPr>
              <p:cNvPr id="41" name="Rectangle: Rounded Corners 50">
                <a:extLst>
                  <a:ext uri="{FF2B5EF4-FFF2-40B4-BE49-F238E27FC236}">
                    <a16:creationId xmlns:a16="http://schemas.microsoft.com/office/drawing/2014/main" id="{20FCB67E-E4D2-4C16-A546-5807EF524302}"/>
                  </a:ext>
                </a:extLst>
              </p:cNvPr>
              <p:cNvSpPr/>
              <p:nvPr/>
            </p:nvSpPr>
            <p:spPr bwMode="auto">
              <a:xfrm>
                <a:off x="694522" y="2105789"/>
                <a:ext cx="1645920" cy="4962145"/>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42" name="TextBox 41">
                <a:extLst>
                  <a:ext uri="{FF2B5EF4-FFF2-40B4-BE49-F238E27FC236}">
                    <a16:creationId xmlns:a16="http://schemas.microsoft.com/office/drawing/2014/main" id="{2FFFB11D-6B79-4A2B-81DD-1D115279E499}"/>
                  </a:ext>
                </a:extLst>
              </p:cNvPr>
              <p:cNvSpPr txBox="1"/>
              <p:nvPr/>
            </p:nvSpPr>
            <p:spPr bwMode="auto">
              <a:xfrm>
                <a:off x="706478" y="2974640"/>
                <a:ext cx="1610981" cy="1715343"/>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400" b="0" kern="1200" dirty="0">
                    <a:solidFill>
                      <a:schemeClr val="dk1"/>
                    </a:solidFill>
                    <a:effectLst/>
                  </a:rPr>
                  <a:t>The determination is made that it is impracticable to use a particular domestic construction material</a:t>
                </a:r>
                <a:endParaRPr lang="en-US" sz="1400" b="0" kern="1200" dirty="0">
                  <a:solidFill>
                    <a:schemeClr val="dk1"/>
                  </a:solidFill>
                  <a:effectLst/>
                  <a:latin typeface="+mn-lt"/>
                  <a:ea typeface="+mn-ea"/>
                  <a:cs typeface="+mn-cs"/>
                </a:endParaRPr>
              </a:p>
            </p:txBody>
          </p:sp>
        </p:grpSp>
        <p:sp>
          <p:nvSpPr>
            <p:cNvPr id="38" name="TextBox 37">
              <a:extLst>
                <a:ext uri="{FF2B5EF4-FFF2-40B4-BE49-F238E27FC236}">
                  <a16:creationId xmlns:a16="http://schemas.microsoft.com/office/drawing/2014/main" id="{E72FCE02-9604-46C8-924E-BA4AA33DDB18}"/>
                </a:ext>
              </a:extLst>
            </p:cNvPr>
            <p:cNvSpPr txBox="1"/>
            <p:nvPr/>
          </p:nvSpPr>
          <p:spPr bwMode="auto">
            <a:xfrm>
              <a:off x="1607777" y="2938451"/>
              <a:ext cx="427273" cy="631968"/>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05</a:t>
              </a:r>
            </a:p>
          </p:txBody>
        </p:sp>
        <p:sp>
          <p:nvSpPr>
            <p:cNvPr id="39" name="TextBox 38">
              <a:extLst>
                <a:ext uri="{FF2B5EF4-FFF2-40B4-BE49-F238E27FC236}">
                  <a16:creationId xmlns:a16="http://schemas.microsoft.com/office/drawing/2014/main" id="{D8EE369E-D9DB-4525-AE37-3711BA368C6D}"/>
                </a:ext>
              </a:extLst>
            </p:cNvPr>
            <p:cNvSpPr txBox="1"/>
            <p:nvPr/>
          </p:nvSpPr>
          <p:spPr bwMode="auto">
            <a:xfrm>
              <a:off x="2010026" y="2999631"/>
              <a:ext cx="1230035" cy="7368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b="1" dirty="0"/>
                <a:t>Impracticable to Use</a:t>
              </a:r>
            </a:p>
          </p:txBody>
        </p:sp>
        <p:cxnSp>
          <p:nvCxnSpPr>
            <p:cNvPr id="40" name="Straight Connector 39">
              <a:extLst>
                <a:ext uri="{FF2B5EF4-FFF2-40B4-BE49-F238E27FC236}">
                  <a16:creationId xmlns:a16="http://schemas.microsoft.com/office/drawing/2014/main" id="{35583754-DCEF-47BB-A38F-D80D1119A487}"/>
                </a:ext>
              </a:extLst>
            </p:cNvPr>
            <p:cNvCxnSpPr/>
            <p:nvPr/>
          </p:nvCxnSpPr>
          <p:spPr bwMode="auto">
            <a:xfrm>
              <a:off x="2036716" y="3143160"/>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43" name="Group 42">
            <a:extLst>
              <a:ext uri="{FF2B5EF4-FFF2-40B4-BE49-F238E27FC236}">
                <a16:creationId xmlns:a16="http://schemas.microsoft.com/office/drawing/2014/main" id="{A882DF69-929C-4B28-89AA-084DC0BEF893}"/>
              </a:ext>
            </a:extLst>
          </p:cNvPr>
          <p:cNvGrpSpPr/>
          <p:nvPr/>
        </p:nvGrpSpPr>
        <p:grpSpPr>
          <a:xfrm>
            <a:off x="10022729" y="2095641"/>
            <a:ext cx="1810512" cy="3108960"/>
            <a:chOff x="1594141" y="2759147"/>
            <a:chExt cx="1645920" cy="4962145"/>
          </a:xfrm>
          <a:solidFill>
            <a:schemeClr val="bg1"/>
          </a:solidFill>
        </p:grpSpPr>
        <p:grpSp>
          <p:nvGrpSpPr>
            <p:cNvPr id="44" name="Group 43">
              <a:extLst>
                <a:ext uri="{FF2B5EF4-FFF2-40B4-BE49-F238E27FC236}">
                  <a16:creationId xmlns:a16="http://schemas.microsoft.com/office/drawing/2014/main" id="{AA337E7E-A5A9-4079-8DF5-50319C4D5FC5}"/>
                </a:ext>
              </a:extLst>
            </p:cNvPr>
            <p:cNvGrpSpPr/>
            <p:nvPr/>
          </p:nvGrpSpPr>
          <p:grpSpPr>
            <a:xfrm>
              <a:off x="1594141" y="2759147"/>
              <a:ext cx="1645920" cy="4962145"/>
              <a:chOff x="694522" y="2105789"/>
              <a:chExt cx="1645920" cy="4962145"/>
            </a:xfrm>
            <a:grpFill/>
          </p:grpSpPr>
          <p:sp>
            <p:nvSpPr>
              <p:cNvPr id="48" name="Rectangle: Rounded Corners 50">
                <a:extLst>
                  <a:ext uri="{FF2B5EF4-FFF2-40B4-BE49-F238E27FC236}">
                    <a16:creationId xmlns:a16="http://schemas.microsoft.com/office/drawing/2014/main" id="{7B0E9624-3FDA-4513-8802-0C26CB9BB663}"/>
                  </a:ext>
                </a:extLst>
              </p:cNvPr>
              <p:cNvSpPr/>
              <p:nvPr/>
            </p:nvSpPr>
            <p:spPr bwMode="auto">
              <a:xfrm>
                <a:off x="694522" y="2105789"/>
                <a:ext cx="1645920" cy="4962145"/>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49" name="TextBox 48">
                <a:extLst>
                  <a:ext uri="{FF2B5EF4-FFF2-40B4-BE49-F238E27FC236}">
                    <a16:creationId xmlns:a16="http://schemas.microsoft.com/office/drawing/2014/main" id="{ACCBA289-0705-4F8D-B1EE-AD01D84E1439}"/>
                  </a:ext>
                </a:extLst>
              </p:cNvPr>
              <p:cNvSpPr txBox="1"/>
              <p:nvPr/>
            </p:nvSpPr>
            <p:spPr bwMode="auto">
              <a:xfrm>
                <a:off x="700708" y="2997531"/>
                <a:ext cx="1610981" cy="1399357"/>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400" kern="1200" dirty="0">
                    <a:solidFill>
                      <a:schemeClr val="dk1"/>
                    </a:solidFill>
                    <a:effectLst/>
                  </a:rPr>
                  <a:t>The purchase is for information technology that is a commercial item </a:t>
                </a:r>
                <a:endParaRPr lang="en-US" sz="1400" kern="1200" dirty="0">
                  <a:solidFill>
                    <a:schemeClr val="dk1"/>
                  </a:solidFill>
                  <a:effectLst/>
                  <a:latin typeface="+mn-lt"/>
                  <a:ea typeface="+mn-ea"/>
                  <a:cs typeface="+mn-cs"/>
                </a:endParaRPr>
              </a:p>
            </p:txBody>
          </p:sp>
        </p:grpSp>
        <p:sp>
          <p:nvSpPr>
            <p:cNvPr id="45" name="TextBox 44">
              <a:extLst>
                <a:ext uri="{FF2B5EF4-FFF2-40B4-BE49-F238E27FC236}">
                  <a16:creationId xmlns:a16="http://schemas.microsoft.com/office/drawing/2014/main" id="{7BCDE4EA-BA0B-4A8D-9030-8ACE496BE11E}"/>
                </a:ext>
              </a:extLst>
            </p:cNvPr>
            <p:cNvSpPr txBox="1"/>
            <p:nvPr/>
          </p:nvSpPr>
          <p:spPr bwMode="auto">
            <a:xfrm>
              <a:off x="1607777" y="2938451"/>
              <a:ext cx="427273" cy="631968"/>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06</a:t>
              </a:r>
            </a:p>
          </p:txBody>
        </p:sp>
        <p:sp>
          <p:nvSpPr>
            <p:cNvPr id="46" name="TextBox 45">
              <a:extLst>
                <a:ext uri="{FF2B5EF4-FFF2-40B4-BE49-F238E27FC236}">
                  <a16:creationId xmlns:a16="http://schemas.microsoft.com/office/drawing/2014/main" id="{BFAA2EEF-B26B-47A1-9621-A98F53D4BBD5}"/>
                </a:ext>
              </a:extLst>
            </p:cNvPr>
            <p:cNvSpPr txBox="1"/>
            <p:nvPr/>
          </p:nvSpPr>
          <p:spPr bwMode="auto">
            <a:xfrm>
              <a:off x="2010026" y="2930507"/>
              <a:ext cx="1230035" cy="7368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b="1" dirty="0"/>
                <a:t>Information Technology</a:t>
              </a:r>
            </a:p>
          </p:txBody>
        </p:sp>
        <p:cxnSp>
          <p:nvCxnSpPr>
            <p:cNvPr id="47" name="Straight Connector 46">
              <a:extLst>
                <a:ext uri="{FF2B5EF4-FFF2-40B4-BE49-F238E27FC236}">
                  <a16:creationId xmlns:a16="http://schemas.microsoft.com/office/drawing/2014/main" id="{8E40E8A0-FC7E-4415-BFBF-6F625097AC50}"/>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50" name="Group 49">
            <a:extLst>
              <a:ext uri="{FF2B5EF4-FFF2-40B4-BE49-F238E27FC236}">
                <a16:creationId xmlns:a16="http://schemas.microsoft.com/office/drawing/2014/main" id="{D526DC02-27AE-460F-8BE5-9FDEDD877018}"/>
              </a:ext>
            </a:extLst>
          </p:cNvPr>
          <p:cNvGrpSpPr/>
          <p:nvPr/>
        </p:nvGrpSpPr>
        <p:grpSpPr>
          <a:xfrm>
            <a:off x="596187" y="5334599"/>
            <a:ext cx="10966940" cy="1097280"/>
            <a:chOff x="1594141" y="2759147"/>
            <a:chExt cx="9891888" cy="1609344"/>
          </a:xfrm>
          <a:solidFill>
            <a:schemeClr val="bg1"/>
          </a:solidFill>
        </p:grpSpPr>
        <p:grpSp>
          <p:nvGrpSpPr>
            <p:cNvPr id="51" name="Group 50">
              <a:extLst>
                <a:ext uri="{FF2B5EF4-FFF2-40B4-BE49-F238E27FC236}">
                  <a16:creationId xmlns:a16="http://schemas.microsoft.com/office/drawing/2014/main" id="{68D0AC88-5C9B-479B-8D45-556AFEB589C1}"/>
                </a:ext>
              </a:extLst>
            </p:cNvPr>
            <p:cNvGrpSpPr/>
            <p:nvPr/>
          </p:nvGrpSpPr>
          <p:grpSpPr>
            <a:xfrm>
              <a:off x="1594141" y="2759147"/>
              <a:ext cx="9891888" cy="1609344"/>
              <a:chOff x="694522" y="2105789"/>
              <a:chExt cx="9891888" cy="1609344"/>
            </a:xfrm>
            <a:grpFill/>
          </p:grpSpPr>
          <p:sp>
            <p:nvSpPr>
              <p:cNvPr id="55" name="Rectangle: Rounded Corners 50">
                <a:extLst>
                  <a:ext uri="{FF2B5EF4-FFF2-40B4-BE49-F238E27FC236}">
                    <a16:creationId xmlns:a16="http://schemas.microsoft.com/office/drawing/2014/main" id="{008283C5-ED6E-4B68-A2D0-43079815C153}"/>
                  </a:ext>
                </a:extLst>
              </p:cNvPr>
              <p:cNvSpPr/>
              <p:nvPr/>
            </p:nvSpPr>
            <p:spPr bwMode="auto">
              <a:xfrm>
                <a:off x="694522" y="2105789"/>
                <a:ext cx="9891888" cy="1609344"/>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56" name="TextBox 55">
                <a:extLst>
                  <a:ext uri="{FF2B5EF4-FFF2-40B4-BE49-F238E27FC236}">
                    <a16:creationId xmlns:a16="http://schemas.microsoft.com/office/drawing/2014/main" id="{D463FD2A-BD7B-454B-992C-2EB699868F7B}"/>
                  </a:ext>
                </a:extLst>
              </p:cNvPr>
              <p:cNvSpPr txBox="1"/>
              <p:nvPr/>
            </p:nvSpPr>
            <p:spPr bwMode="auto">
              <a:xfrm>
                <a:off x="719858" y="2864242"/>
                <a:ext cx="9790027" cy="767389"/>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kern="1200" dirty="0">
                    <a:solidFill>
                      <a:schemeClr val="dk1"/>
                    </a:solidFill>
                    <a:effectLst/>
                  </a:rPr>
                  <a:t>Identified excepted articles, materials, and supplies are not mined, produced, or manufactured in the U.S. in sufficient and reasonably available commercial quantities of a satisfactory quality. See AMS T3.6.4.A.3.e for list of excepted articles</a:t>
                </a:r>
                <a:endParaRPr lang="en-US" sz="1400" b="0" kern="1200" dirty="0">
                  <a:solidFill>
                    <a:schemeClr val="dk1"/>
                  </a:solidFill>
                  <a:effectLst/>
                  <a:latin typeface="+mn-lt"/>
                  <a:ea typeface="+mn-ea"/>
                  <a:cs typeface="+mn-cs"/>
                </a:endParaRPr>
              </a:p>
            </p:txBody>
          </p:sp>
        </p:grpSp>
        <p:sp>
          <p:nvSpPr>
            <p:cNvPr id="52" name="TextBox 51">
              <a:extLst>
                <a:ext uri="{FF2B5EF4-FFF2-40B4-BE49-F238E27FC236}">
                  <a16:creationId xmlns:a16="http://schemas.microsoft.com/office/drawing/2014/main" id="{4D55D14C-FC00-49DC-8CF8-68CCEDCC2750}"/>
                </a:ext>
              </a:extLst>
            </p:cNvPr>
            <p:cNvSpPr txBox="1"/>
            <p:nvPr/>
          </p:nvSpPr>
          <p:spPr bwMode="auto">
            <a:xfrm>
              <a:off x="1607777" y="2938453"/>
              <a:ext cx="423927" cy="631968"/>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07</a:t>
              </a:r>
            </a:p>
          </p:txBody>
        </p:sp>
        <p:sp>
          <p:nvSpPr>
            <p:cNvPr id="53" name="TextBox 52">
              <a:extLst>
                <a:ext uri="{FF2B5EF4-FFF2-40B4-BE49-F238E27FC236}">
                  <a16:creationId xmlns:a16="http://schemas.microsoft.com/office/drawing/2014/main" id="{8A43DF52-ACF3-413D-9DC4-03F0311A89DD}"/>
                </a:ext>
              </a:extLst>
            </p:cNvPr>
            <p:cNvSpPr txBox="1"/>
            <p:nvPr/>
          </p:nvSpPr>
          <p:spPr bwMode="auto">
            <a:xfrm>
              <a:off x="2057376" y="2995379"/>
              <a:ext cx="4078196" cy="406265"/>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b="1" dirty="0"/>
                <a:t>Excepted Articles, Materials, Supplies</a:t>
              </a:r>
            </a:p>
          </p:txBody>
        </p:sp>
        <p:cxnSp>
          <p:nvCxnSpPr>
            <p:cNvPr id="54" name="Straight Connector 53">
              <a:extLst>
                <a:ext uri="{FF2B5EF4-FFF2-40B4-BE49-F238E27FC236}">
                  <a16:creationId xmlns:a16="http://schemas.microsoft.com/office/drawing/2014/main" id="{353D6E32-9542-4E07-B31D-3B637BCDCBFA}"/>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sp>
        <p:nvSpPr>
          <p:cNvPr id="57" name="Flowchart: Connector 56">
            <a:extLst>
              <a:ext uri="{FF2B5EF4-FFF2-40B4-BE49-F238E27FC236}">
                <a16:creationId xmlns:a16="http://schemas.microsoft.com/office/drawing/2014/main" id="{60BD8E0C-2463-41B9-B96F-C5A9CC683F8A}"/>
              </a:ext>
            </a:extLst>
          </p:cNvPr>
          <p:cNvSpPr/>
          <p:nvPr/>
        </p:nvSpPr>
        <p:spPr>
          <a:xfrm>
            <a:off x="10593926" y="0"/>
            <a:ext cx="1526030" cy="1113905"/>
          </a:xfrm>
          <a:prstGeom prst="flowChartConnector">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AMS Reference</a:t>
            </a:r>
          </a:p>
          <a:p>
            <a:pPr algn="ctr"/>
            <a:r>
              <a:rPr lang="en-US" sz="1400" b="1" dirty="0" smtClean="0">
                <a:solidFill>
                  <a:schemeClr val="bg1"/>
                </a:solidFill>
              </a:rPr>
              <a:t>T3.6.4.A.4.b</a:t>
            </a:r>
            <a:endParaRPr lang="en-US" sz="1400" dirty="0"/>
          </a:p>
        </p:txBody>
      </p:sp>
    </p:spTree>
    <p:extLst>
      <p:ext uri="{BB962C8B-B14F-4D97-AF65-F5344CB8AC3E}">
        <p14:creationId xmlns:p14="http://schemas.microsoft.com/office/powerpoint/2010/main" val="87407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barn(inVertical)">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arn(inVertical)">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barn(inVertical)">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barn(inVertical)">
                                      <p:cBhvr>
                                        <p:cTn id="32" dur="500"/>
                                        <p:tgtEl>
                                          <p:spTgt spid="43"/>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barn(inVertical)">
                                      <p:cBhvr>
                                        <p:cTn id="3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412939A3-CD0C-4926-929A-E58632427D3B}"/>
              </a:ext>
            </a:extLst>
          </p:cNvPr>
          <p:cNvSpPr/>
          <p:nvPr/>
        </p:nvSpPr>
        <p:spPr>
          <a:xfrm>
            <a:off x="6120505" y="-41970"/>
            <a:ext cx="6120505" cy="6899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86F4E4FD-1AC9-4CEA-8912-A39E23D62F86}"/>
              </a:ext>
            </a:extLst>
          </p:cNvPr>
          <p:cNvSpPr/>
          <p:nvPr/>
        </p:nvSpPr>
        <p:spPr>
          <a:xfrm>
            <a:off x="0" y="-41970"/>
            <a:ext cx="6120505" cy="6899970"/>
          </a:xfrm>
          <a:prstGeom prst="rect">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71254" y="132116"/>
            <a:ext cx="8196053" cy="646331"/>
          </a:xfrm>
          <a:prstGeom prst="homePlate">
            <a:avLst/>
          </a:prstGeom>
          <a:solidFill>
            <a:schemeClr val="bg2">
              <a:lumMod val="25000"/>
            </a:schemeClr>
          </a:solidFill>
          <a:ln>
            <a:noFill/>
          </a:ln>
        </p:spPr>
        <p:txBody>
          <a:bodyPr wrap="square" rtlCol="0">
            <a:spAutoFit/>
          </a:bodyPr>
          <a:lstStyle/>
          <a:p>
            <a:r>
              <a:rPr lang="en-US" sz="3600" b="1" dirty="0">
                <a:solidFill>
                  <a:schemeClr val="bg1"/>
                </a:solidFill>
              </a:rPr>
              <a:t>Did You Know?</a:t>
            </a:r>
            <a:endParaRPr lang="en-US" sz="3600" b="1" dirty="0">
              <a:solidFill>
                <a:schemeClr val="bg2"/>
              </a:solidFill>
            </a:endParaRPr>
          </a:p>
        </p:txBody>
      </p:sp>
      <p:sp>
        <p:nvSpPr>
          <p:cNvPr id="6" name="TextBox 5"/>
          <p:cNvSpPr txBox="1"/>
          <p:nvPr/>
        </p:nvSpPr>
        <p:spPr>
          <a:xfrm>
            <a:off x="8054796" y="1505394"/>
            <a:ext cx="3771915" cy="3416320"/>
          </a:xfrm>
          <a:prstGeom prst="rect">
            <a:avLst/>
          </a:prstGeom>
          <a:noFill/>
        </p:spPr>
        <p:txBody>
          <a:bodyPr wrap="square" rtlCol="0">
            <a:spAutoFit/>
          </a:bodyPr>
          <a:lstStyle/>
          <a:p>
            <a:endParaRPr lang="en-US" dirty="0"/>
          </a:p>
          <a:p>
            <a:r>
              <a:rPr lang="en-US" dirty="0"/>
              <a:t>In determining whether a construction material is domestic, only the construction material and its components shall be considered. The cost of each component includes transportation costs to the place of incorporation into the construction material and any applicable duty (whether or not a duty-free entry certificate is issued).</a:t>
            </a:r>
          </a:p>
          <a:p>
            <a:endParaRPr lang="en-US" dirty="0"/>
          </a:p>
        </p:txBody>
      </p:sp>
      <p:sp>
        <p:nvSpPr>
          <p:cNvPr id="4" name="Oval 1">
            <a:extLst>
              <a:ext uri="{FF2B5EF4-FFF2-40B4-BE49-F238E27FC236}">
                <a16:creationId xmlns:a16="http://schemas.microsoft.com/office/drawing/2014/main" id="{07EBC6CD-14C5-4598-A4E3-74E4D43BB3BC}"/>
              </a:ext>
            </a:extLst>
          </p:cNvPr>
          <p:cNvSpPr/>
          <p:nvPr/>
        </p:nvSpPr>
        <p:spPr>
          <a:xfrm>
            <a:off x="4186214" y="994997"/>
            <a:ext cx="1934291" cy="4562154"/>
          </a:xfrm>
          <a:custGeom>
            <a:avLst/>
            <a:gdLst/>
            <a:ahLst/>
            <a:cxnLst/>
            <a:rect l="l" t="t" r="r" b="b"/>
            <a:pathLst>
              <a:path w="1574056" h="3712516">
                <a:moveTo>
                  <a:pt x="1185390" y="3439800"/>
                </a:moveTo>
                <a:lnTo>
                  <a:pt x="1574056" y="3439800"/>
                </a:lnTo>
                <a:lnTo>
                  <a:pt x="1574056" y="3711512"/>
                </a:lnTo>
                <a:cubicBezTo>
                  <a:pt x="1569524" y="3712486"/>
                  <a:pt x="1564959" y="3712516"/>
                  <a:pt x="1560375" y="3712516"/>
                </a:cubicBezTo>
                <a:cubicBezTo>
                  <a:pt x="1353277" y="3712516"/>
                  <a:pt x="1185390" y="3651466"/>
                  <a:pt x="1185390" y="3576158"/>
                </a:cubicBezTo>
                <a:close/>
                <a:moveTo>
                  <a:pt x="1187034" y="3209086"/>
                </a:moveTo>
                <a:lnTo>
                  <a:pt x="1574056" y="3209086"/>
                </a:lnTo>
                <a:lnTo>
                  <a:pt x="1574056" y="3379553"/>
                </a:lnTo>
                <a:lnTo>
                  <a:pt x="1187034" y="3379553"/>
                </a:lnTo>
                <a:cubicBezTo>
                  <a:pt x="1148472" y="3379553"/>
                  <a:pt x="1117211" y="3348291"/>
                  <a:pt x="1117211" y="3309730"/>
                </a:cubicBezTo>
                <a:lnTo>
                  <a:pt x="1117211" y="3278908"/>
                </a:lnTo>
                <a:cubicBezTo>
                  <a:pt x="1117211" y="3240347"/>
                  <a:pt x="1148472" y="3209086"/>
                  <a:pt x="1187034" y="3209086"/>
                </a:cubicBezTo>
                <a:close/>
                <a:moveTo>
                  <a:pt x="1152944" y="2978372"/>
                </a:moveTo>
                <a:lnTo>
                  <a:pt x="1574056" y="2978372"/>
                </a:lnTo>
                <a:lnTo>
                  <a:pt x="1574056" y="3148838"/>
                </a:lnTo>
                <a:lnTo>
                  <a:pt x="1152944" y="3148838"/>
                </a:lnTo>
                <a:cubicBezTo>
                  <a:pt x="1114382" y="3148838"/>
                  <a:pt x="1083121" y="3117577"/>
                  <a:pt x="1083121" y="3079015"/>
                </a:cubicBezTo>
                <a:lnTo>
                  <a:pt x="1083121" y="3048195"/>
                </a:lnTo>
                <a:cubicBezTo>
                  <a:pt x="1083121" y="3009633"/>
                  <a:pt x="1114382" y="2978372"/>
                  <a:pt x="1152944" y="2978372"/>
                </a:cubicBezTo>
                <a:close/>
                <a:moveTo>
                  <a:pt x="1118855" y="2747657"/>
                </a:moveTo>
                <a:lnTo>
                  <a:pt x="1574056" y="2747657"/>
                </a:lnTo>
                <a:lnTo>
                  <a:pt x="1574056" y="2918124"/>
                </a:lnTo>
                <a:lnTo>
                  <a:pt x="1118855" y="2918124"/>
                </a:lnTo>
                <a:cubicBezTo>
                  <a:pt x="1080292" y="2918124"/>
                  <a:pt x="1049031" y="2886862"/>
                  <a:pt x="1049031" y="2848301"/>
                </a:cubicBezTo>
                <a:lnTo>
                  <a:pt x="1049031" y="2817480"/>
                </a:lnTo>
                <a:cubicBezTo>
                  <a:pt x="1049031" y="2778918"/>
                  <a:pt x="1080292" y="2747657"/>
                  <a:pt x="1118855" y="2747657"/>
                </a:cubicBezTo>
                <a:close/>
                <a:moveTo>
                  <a:pt x="0" y="1124141"/>
                </a:moveTo>
                <a:lnTo>
                  <a:pt x="338831" y="1171577"/>
                </a:lnTo>
                <a:lnTo>
                  <a:pt x="338831" y="1313886"/>
                </a:lnTo>
                <a:lnTo>
                  <a:pt x="0" y="1361322"/>
                </a:lnTo>
                <a:close/>
                <a:moveTo>
                  <a:pt x="1554171" y="440480"/>
                </a:moveTo>
                <a:lnTo>
                  <a:pt x="1556079" y="440627"/>
                </a:lnTo>
                <a:lnTo>
                  <a:pt x="1557986" y="440480"/>
                </a:lnTo>
                <a:lnTo>
                  <a:pt x="1574056" y="441292"/>
                </a:lnTo>
                <a:lnTo>
                  <a:pt x="1574056" y="647276"/>
                </a:lnTo>
                <a:cubicBezTo>
                  <a:pt x="1568831" y="646524"/>
                  <a:pt x="1563581" y="646469"/>
                  <a:pt x="1558320" y="646463"/>
                </a:cubicBezTo>
                <a:lnTo>
                  <a:pt x="1558320" y="646669"/>
                </a:lnTo>
                <a:lnTo>
                  <a:pt x="1556079" y="646496"/>
                </a:lnTo>
                <a:lnTo>
                  <a:pt x="1553836" y="646669"/>
                </a:lnTo>
                <a:lnTo>
                  <a:pt x="1553836" y="646463"/>
                </a:lnTo>
                <a:cubicBezTo>
                  <a:pt x="1096029" y="647001"/>
                  <a:pt x="725086" y="1018309"/>
                  <a:pt x="725086" y="1476254"/>
                </a:cubicBezTo>
                <a:cubicBezTo>
                  <a:pt x="725086" y="1786265"/>
                  <a:pt x="946342" y="2092231"/>
                  <a:pt x="1120548" y="2232013"/>
                </a:cubicBezTo>
                <a:cubicBezTo>
                  <a:pt x="1199979" y="2323913"/>
                  <a:pt x="1193682" y="2325796"/>
                  <a:pt x="1225960" y="2443415"/>
                </a:cubicBezTo>
                <a:cubicBezTo>
                  <a:pt x="1238820" y="2525888"/>
                  <a:pt x="1212768" y="2534131"/>
                  <a:pt x="1286669" y="2538418"/>
                </a:cubicBezTo>
                <a:lnTo>
                  <a:pt x="1340476" y="2537986"/>
                </a:lnTo>
                <a:lnTo>
                  <a:pt x="1159452" y="1395052"/>
                </a:lnTo>
                <a:cubicBezTo>
                  <a:pt x="1153113" y="1355030"/>
                  <a:pt x="1180418" y="1317448"/>
                  <a:pt x="1220440" y="1311109"/>
                </a:cubicBezTo>
                <a:lnTo>
                  <a:pt x="1222992" y="1310706"/>
                </a:lnTo>
                <a:cubicBezTo>
                  <a:pt x="1259366" y="1304944"/>
                  <a:pt x="1293725" y="1326975"/>
                  <a:pt x="1303139" y="1361495"/>
                </a:cubicBezTo>
                <a:cubicBezTo>
                  <a:pt x="1322616" y="1325549"/>
                  <a:pt x="1359221" y="1302638"/>
                  <a:pt x="1400784" y="1302638"/>
                </a:cubicBezTo>
                <a:cubicBezTo>
                  <a:pt x="1432374" y="1302638"/>
                  <a:pt x="1461099" y="1315874"/>
                  <a:pt x="1481946" y="1337999"/>
                </a:cubicBezTo>
                <a:cubicBezTo>
                  <a:pt x="1502792" y="1315874"/>
                  <a:pt x="1531518" y="1302638"/>
                  <a:pt x="1563108" y="1302638"/>
                </a:cubicBezTo>
                <a:lnTo>
                  <a:pt x="1574056" y="1304941"/>
                </a:lnTo>
                <a:lnTo>
                  <a:pt x="1574056" y="1558277"/>
                </a:lnTo>
                <a:cubicBezTo>
                  <a:pt x="1570569" y="1560394"/>
                  <a:pt x="1566859" y="1560580"/>
                  <a:pt x="1563108" y="1560580"/>
                </a:cubicBezTo>
                <a:cubicBezTo>
                  <a:pt x="1531518" y="1560580"/>
                  <a:pt x="1502792" y="1547345"/>
                  <a:pt x="1481946" y="1525219"/>
                </a:cubicBezTo>
                <a:cubicBezTo>
                  <a:pt x="1461099" y="1547345"/>
                  <a:pt x="1432374" y="1560580"/>
                  <a:pt x="1400784" y="1560580"/>
                </a:cubicBezTo>
                <a:cubicBezTo>
                  <a:pt x="1374899" y="1560580"/>
                  <a:pt x="1350936" y="1551693"/>
                  <a:pt x="1332765" y="1534787"/>
                </a:cubicBezTo>
                <a:lnTo>
                  <a:pt x="1491465" y="2536775"/>
                </a:lnTo>
                <a:lnTo>
                  <a:pt x="1553836" y="2536274"/>
                </a:lnTo>
                <a:lnTo>
                  <a:pt x="1553836" y="2536239"/>
                </a:lnTo>
                <a:lnTo>
                  <a:pt x="1556079" y="2536257"/>
                </a:lnTo>
                <a:lnTo>
                  <a:pt x="1558320" y="2536239"/>
                </a:lnTo>
                <a:lnTo>
                  <a:pt x="1558320" y="2536274"/>
                </a:lnTo>
                <a:lnTo>
                  <a:pt x="1574056" y="2536401"/>
                </a:lnTo>
                <a:lnTo>
                  <a:pt x="1574056" y="2685528"/>
                </a:lnTo>
                <a:lnTo>
                  <a:pt x="1556079" y="2685463"/>
                </a:lnTo>
                <a:lnTo>
                  <a:pt x="1201719" y="2686732"/>
                </a:lnTo>
                <a:cubicBezTo>
                  <a:pt x="1138954" y="2686732"/>
                  <a:pt x="1107192" y="2663167"/>
                  <a:pt x="1071683" y="2589474"/>
                </a:cubicBezTo>
                <a:cubicBezTo>
                  <a:pt x="1058025" y="2494014"/>
                  <a:pt x="1086076" y="2455536"/>
                  <a:pt x="1022516" y="2382309"/>
                </a:cubicBezTo>
                <a:cubicBezTo>
                  <a:pt x="809168" y="2211227"/>
                  <a:pt x="538010" y="1836414"/>
                  <a:pt x="538010" y="1456641"/>
                </a:cubicBezTo>
                <a:cubicBezTo>
                  <a:pt x="538010" y="895431"/>
                  <a:pt x="992961" y="440480"/>
                  <a:pt x="1554171" y="440480"/>
                </a:cubicBezTo>
                <a:close/>
                <a:moveTo>
                  <a:pt x="624942" y="234472"/>
                </a:moveTo>
                <a:lnTo>
                  <a:pt x="806400" y="524523"/>
                </a:lnTo>
                <a:lnTo>
                  <a:pt x="697385" y="615998"/>
                </a:lnTo>
                <a:lnTo>
                  <a:pt x="443250" y="386929"/>
                </a:lnTo>
                <a:close/>
                <a:moveTo>
                  <a:pt x="1437487" y="0"/>
                </a:moveTo>
                <a:lnTo>
                  <a:pt x="1574056" y="0"/>
                </a:lnTo>
                <a:lnTo>
                  <a:pt x="1574056" y="338831"/>
                </a:lnTo>
                <a:lnTo>
                  <a:pt x="1484923" y="3388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5" name="Oval 1">
            <a:extLst>
              <a:ext uri="{FF2B5EF4-FFF2-40B4-BE49-F238E27FC236}">
                <a16:creationId xmlns:a16="http://schemas.microsoft.com/office/drawing/2014/main" id="{99292453-AF95-4172-9D73-AE961C8ACED2}"/>
              </a:ext>
            </a:extLst>
          </p:cNvPr>
          <p:cNvSpPr/>
          <p:nvPr/>
        </p:nvSpPr>
        <p:spPr>
          <a:xfrm>
            <a:off x="6098775" y="995552"/>
            <a:ext cx="1831423" cy="4561043"/>
          </a:xfrm>
          <a:custGeom>
            <a:avLst/>
            <a:gdLst/>
            <a:ahLst/>
            <a:cxnLst/>
            <a:rect l="l" t="t" r="r" b="b"/>
            <a:pathLst>
              <a:path w="1490346" h="3711612">
                <a:moveTo>
                  <a:pt x="0" y="3439800"/>
                </a:moveTo>
                <a:lnTo>
                  <a:pt x="362666" y="3439800"/>
                </a:lnTo>
                <a:lnTo>
                  <a:pt x="362666" y="3576158"/>
                </a:lnTo>
                <a:cubicBezTo>
                  <a:pt x="362666" y="3649966"/>
                  <a:pt x="201402" y="3710078"/>
                  <a:pt x="0" y="3711612"/>
                </a:cubicBezTo>
                <a:close/>
                <a:moveTo>
                  <a:pt x="0" y="3209086"/>
                </a:moveTo>
                <a:lnTo>
                  <a:pt x="361023" y="3209086"/>
                </a:lnTo>
                <a:cubicBezTo>
                  <a:pt x="399584" y="3209086"/>
                  <a:pt x="430845" y="3240347"/>
                  <a:pt x="430845" y="3278908"/>
                </a:cubicBezTo>
                <a:lnTo>
                  <a:pt x="430845" y="3309730"/>
                </a:lnTo>
                <a:cubicBezTo>
                  <a:pt x="430845" y="3348291"/>
                  <a:pt x="399584" y="3379553"/>
                  <a:pt x="361023" y="3379553"/>
                </a:cubicBezTo>
                <a:lnTo>
                  <a:pt x="0" y="3379553"/>
                </a:lnTo>
                <a:close/>
                <a:moveTo>
                  <a:pt x="0" y="2978372"/>
                </a:moveTo>
                <a:lnTo>
                  <a:pt x="395111" y="2978372"/>
                </a:lnTo>
                <a:cubicBezTo>
                  <a:pt x="433674" y="2978372"/>
                  <a:pt x="464935" y="3009633"/>
                  <a:pt x="464935" y="3048195"/>
                </a:cubicBezTo>
                <a:lnTo>
                  <a:pt x="464935" y="3079015"/>
                </a:lnTo>
                <a:cubicBezTo>
                  <a:pt x="464935" y="3117577"/>
                  <a:pt x="433674" y="3148838"/>
                  <a:pt x="395111" y="3148838"/>
                </a:cubicBezTo>
                <a:lnTo>
                  <a:pt x="0" y="3148838"/>
                </a:lnTo>
                <a:close/>
                <a:moveTo>
                  <a:pt x="0" y="2747657"/>
                </a:moveTo>
                <a:lnTo>
                  <a:pt x="429201" y="2747657"/>
                </a:lnTo>
                <a:cubicBezTo>
                  <a:pt x="467763" y="2747657"/>
                  <a:pt x="499024" y="2778918"/>
                  <a:pt x="499024" y="2817480"/>
                </a:cubicBezTo>
                <a:lnTo>
                  <a:pt x="499024" y="2848301"/>
                </a:lnTo>
                <a:cubicBezTo>
                  <a:pt x="499024" y="2886862"/>
                  <a:pt x="467763" y="2918124"/>
                  <a:pt x="429201" y="2918124"/>
                </a:cubicBezTo>
                <a:lnTo>
                  <a:pt x="0" y="2918124"/>
                </a:lnTo>
                <a:close/>
                <a:moveTo>
                  <a:pt x="1490346" y="1124141"/>
                </a:moveTo>
                <a:lnTo>
                  <a:pt x="1490346" y="1361322"/>
                </a:lnTo>
                <a:lnTo>
                  <a:pt x="1151515" y="1313886"/>
                </a:lnTo>
                <a:lnTo>
                  <a:pt x="1151515" y="1171577"/>
                </a:lnTo>
                <a:close/>
                <a:moveTo>
                  <a:pt x="0" y="441223"/>
                </a:moveTo>
                <a:cubicBezTo>
                  <a:pt x="554434" y="448456"/>
                  <a:pt x="1001452" y="900345"/>
                  <a:pt x="1001452" y="1456641"/>
                </a:cubicBezTo>
                <a:cubicBezTo>
                  <a:pt x="1001452" y="1836414"/>
                  <a:pt x="730294" y="2211227"/>
                  <a:pt x="516947" y="2382309"/>
                </a:cubicBezTo>
                <a:cubicBezTo>
                  <a:pt x="453387" y="2455536"/>
                  <a:pt x="481437" y="2494014"/>
                  <a:pt x="467779" y="2589474"/>
                </a:cubicBezTo>
                <a:cubicBezTo>
                  <a:pt x="432270" y="2663167"/>
                  <a:pt x="400510" y="2686732"/>
                  <a:pt x="337743" y="2686732"/>
                </a:cubicBezTo>
                <a:lnTo>
                  <a:pt x="0" y="2685523"/>
                </a:lnTo>
                <a:lnTo>
                  <a:pt x="0" y="2536390"/>
                </a:lnTo>
                <a:lnTo>
                  <a:pt x="47259" y="2536769"/>
                </a:lnTo>
                <a:lnTo>
                  <a:pt x="204029" y="1546960"/>
                </a:lnTo>
                <a:cubicBezTo>
                  <a:pt x="188844" y="1556019"/>
                  <a:pt x="171284" y="1560580"/>
                  <a:pt x="152738" y="1560580"/>
                </a:cubicBezTo>
                <a:cubicBezTo>
                  <a:pt x="121147" y="1560580"/>
                  <a:pt x="92422" y="1547345"/>
                  <a:pt x="71576" y="1525219"/>
                </a:cubicBezTo>
                <a:cubicBezTo>
                  <a:pt x="52889" y="1545052"/>
                  <a:pt x="27874" y="1557741"/>
                  <a:pt x="0" y="1558564"/>
                </a:cubicBezTo>
                <a:lnTo>
                  <a:pt x="0" y="1304654"/>
                </a:lnTo>
                <a:cubicBezTo>
                  <a:pt x="27874" y="1305477"/>
                  <a:pt x="52890" y="1318167"/>
                  <a:pt x="71576" y="1337999"/>
                </a:cubicBezTo>
                <a:cubicBezTo>
                  <a:pt x="92422" y="1315874"/>
                  <a:pt x="121147" y="1302638"/>
                  <a:pt x="152738" y="1302638"/>
                </a:cubicBezTo>
                <a:cubicBezTo>
                  <a:pt x="187837" y="1302638"/>
                  <a:pt x="219402" y="1318978"/>
                  <a:pt x="240484" y="1345647"/>
                </a:cubicBezTo>
                <a:cubicBezTo>
                  <a:pt x="253632" y="1317624"/>
                  <a:pt x="284261" y="1300934"/>
                  <a:pt x="316470" y="1306036"/>
                </a:cubicBezTo>
                <a:lnTo>
                  <a:pt x="319022" y="1306440"/>
                </a:lnTo>
                <a:cubicBezTo>
                  <a:pt x="359044" y="1312779"/>
                  <a:pt x="386348" y="1350361"/>
                  <a:pt x="380010" y="1390382"/>
                </a:cubicBezTo>
                <a:lnTo>
                  <a:pt x="198248" y="2537980"/>
                </a:lnTo>
                <a:lnTo>
                  <a:pt x="252793" y="2538418"/>
                </a:lnTo>
                <a:cubicBezTo>
                  <a:pt x="326693" y="2534131"/>
                  <a:pt x="300643" y="2525888"/>
                  <a:pt x="313502" y="2443415"/>
                </a:cubicBezTo>
                <a:cubicBezTo>
                  <a:pt x="345780" y="2325796"/>
                  <a:pt x="339483" y="2323913"/>
                  <a:pt x="418914" y="2232013"/>
                </a:cubicBezTo>
                <a:cubicBezTo>
                  <a:pt x="593120" y="2092231"/>
                  <a:pt x="814376" y="1786265"/>
                  <a:pt x="814376" y="1476254"/>
                </a:cubicBezTo>
                <a:cubicBezTo>
                  <a:pt x="814376" y="1023115"/>
                  <a:pt x="451179" y="654804"/>
                  <a:pt x="0" y="647205"/>
                </a:cubicBezTo>
                <a:close/>
                <a:moveTo>
                  <a:pt x="848581" y="234472"/>
                </a:moveTo>
                <a:lnTo>
                  <a:pt x="1030273" y="386929"/>
                </a:lnTo>
                <a:lnTo>
                  <a:pt x="776138" y="615998"/>
                </a:lnTo>
                <a:lnTo>
                  <a:pt x="667123" y="524523"/>
                </a:lnTo>
                <a:close/>
                <a:moveTo>
                  <a:pt x="0" y="0"/>
                </a:moveTo>
                <a:lnTo>
                  <a:pt x="101974" y="0"/>
                </a:lnTo>
                <a:lnTo>
                  <a:pt x="54538" y="338831"/>
                </a:lnTo>
                <a:lnTo>
                  <a:pt x="0" y="338831"/>
                </a:lnTo>
                <a:close/>
              </a:path>
            </a:pathLst>
          </a:cu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3" name="TextBox 32">
            <a:extLst>
              <a:ext uri="{FF2B5EF4-FFF2-40B4-BE49-F238E27FC236}">
                <a16:creationId xmlns:a16="http://schemas.microsoft.com/office/drawing/2014/main" id="{351F5D56-ADF8-4B3B-B0D5-B0EB6EBE52A2}"/>
              </a:ext>
            </a:extLst>
          </p:cNvPr>
          <p:cNvSpPr txBox="1"/>
          <p:nvPr/>
        </p:nvSpPr>
        <p:spPr>
          <a:xfrm>
            <a:off x="254335" y="1290914"/>
            <a:ext cx="3945523" cy="3970318"/>
          </a:xfrm>
          <a:prstGeom prst="rect">
            <a:avLst/>
          </a:prstGeom>
          <a:noFill/>
        </p:spPr>
        <p:txBody>
          <a:bodyPr wrap="square">
            <a:spAutoFit/>
          </a:bodyPr>
          <a:lstStyle/>
          <a:p>
            <a:r>
              <a:rPr lang="en-US" sz="1800" dirty="0" smtClean="0">
                <a:solidFill>
                  <a:schemeClr val="bg1"/>
                </a:solidFill>
              </a:rPr>
              <a:t>Under BAA “Domestic </a:t>
            </a:r>
            <a:r>
              <a:rPr lang="en-US" sz="1800" dirty="0">
                <a:solidFill>
                  <a:schemeClr val="bg1"/>
                </a:solidFill>
              </a:rPr>
              <a:t>construction material" </a:t>
            </a:r>
            <a:r>
              <a:rPr lang="en-US" sz="1800" dirty="0" smtClean="0">
                <a:solidFill>
                  <a:schemeClr val="bg1"/>
                </a:solidFill>
              </a:rPr>
              <a:t>means:</a:t>
            </a:r>
            <a:endParaRPr lang="en-US" sz="1800" dirty="0">
              <a:solidFill>
                <a:schemeClr val="bg1"/>
              </a:solidFill>
            </a:endParaRPr>
          </a:p>
          <a:p>
            <a:endParaRPr lang="en-US" sz="1800" dirty="0">
              <a:solidFill>
                <a:schemeClr val="bg1"/>
              </a:solidFill>
            </a:endParaRPr>
          </a:p>
          <a:p>
            <a:pPr marL="457200" indent="-457200">
              <a:buAutoNum type="alphaLcParenBoth"/>
            </a:pPr>
            <a:r>
              <a:rPr lang="en-US" sz="1800" dirty="0">
                <a:solidFill>
                  <a:schemeClr val="bg1"/>
                </a:solidFill>
              </a:rPr>
              <a:t>an unmanufactured construction material mined or produced in the United States, or </a:t>
            </a:r>
          </a:p>
          <a:p>
            <a:pPr marL="457200" indent="-457200">
              <a:buAutoNum type="alphaLcParenBoth"/>
            </a:pPr>
            <a:endParaRPr lang="en-US" sz="1800" dirty="0">
              <a:solidFill>
                <a:schemeClr val="bg1"/>
              </a:solidFill>
            </a:endParaRPr>
          </a:p>
          <a:p>
            <a:pPr marL="457200" indent="-457200">
              <a:buAutoNum type="alphaLcParenBoth"/>
            </a:pPr>
            <a:r>
              <a:rPr lang="en-US" sz="1800" dirty="0">
                <a:solidFill>
                  <a:schemeClr val="bg1"/>
                </a:solidFill>
              </a:rPr>
              <a:t>a construction material manufactured in the United States, </a:t>
            </a:r>
            <a:r>
              <a:rPr lang="en-US" sz="1800" b="1" u="sng" dirty="0">
                <a:solidFill>
                  <a:schemeClr val="bg1"/>
                </a:solidFill>
              </a:rPr>
              <a:t>if the cost of its components mined, produced, or manufactured in the United States exceeds 55 percent</a:t>
            </a:r>
            <a:r>
              <a:rPr lang="en-US" sz="1800" b="1" dirty="0">
                <a:solidFill>
                  <a:srgbClr val="FF0000"/>
                </a:solidFill>
              </a:rPr>
              <a:t> </a:t>
            </a:r>
            <a:r>
              <a:rPr lang="en-US" sz="1800" dirty="0">
                <a:solidFill>
                  <a:schemeClr val="bg1"/>
                </a:solidFill>
              </a:rPr>
              <a:t>of the cost of all its components. </a:t>
            </a:r>
          </a:p>
        </p:txBody>
      </p:sp>
      <p:sp>
        <p:nvSpPr>
          <p:cNvPr id="34" name="TextBox 33">
            <a:extLst>
              <a:ext uri="{FF2B5EF4-FFF2-40B4-BE49-F238E27FC236}">
                <a16:creationId xmlns:a16="http://schemas.microsoft.com/office/drawing/2014/main" id="{D6E0E006-F94A-424E-BBD0-F104FB5A8531}"/>
              </a:ext>
            </a:extLst>
          </p:cNvPr>
          <p:cNvSpPr txBox="1"/>
          <p:nvPr/>
        </p:nvSpPr>
        <p:spPr>
          <a:xfrm>
            <a:off x="221506" y="5915079"/>
            <a:ext cx="11743439" cy="738664"/>
          </a:xfrm>
          <a:prstGeom prst="rect">
            <a:avLst/>
          </a:prstGeom>
          <a:noFill/>
        </p:spPr>
        <p:txBody>
          <a:bodyPr wrap="square">
            <a:spAutoFit/>
          </a:bodyPr>
          <a:lstStyle/>
          <a:p>
            <a:r>
              <a:rPr lang="en-US" sz="1400" b="1" dirty="0"/>
              <a:t>Note: Effective October 2022, AMS will revise Buy America Act Guidance by  increasing the domestic content threshold initially from 55 percent to 60 percent, then to 65 percent in calendar year 2024 and to 75 percent in calendar year 2029. The increase of the domestic content threshold ultimately to 75 percent is consistent with the Infrastructure Investment and Jobs Act (</a:t>
            </a:r>
            <a:r>
              <a:rPr lang="en-US" sz="1400" b="1" dirty="0">
                <a:hlinkClick r:id="rId2">
                  <a:extLst>
                    <a:ext uri="{A12FA001-AC4F-418D-AE19-62706E023703}">
                      <ahyp:hlinkClr xmlns:ahyp="http://schemas.microsoft.com/office/drawing/2018/hyperlinkcolor" xmlns="" val="tx"/>
                    </a:ext>
                  </a:extLst>
                </a:hlinkClick>
              </a:rPr>
              <a:t>Pub. L. 117-58</a:t>
            </a:r>
            <a:r>
              <a:rPr lang="en-US" sz="1400" b="1" dirty="0"/>
              <a:t>) (IIJA) which was enacted on November 15, 2021. </a:t>
            </a:r>
          </a:p>
        </p:txBody>
      </p:sp>
      <p:sp>
        <p:nvSpPr>
          <p:cNvPr id="37" name="Slide Number Placeholder 1">
            <a:extLst>
              <a:ext uri="{FF2B5EF4-FFF2-40B4-BE49-F238E27FC236}">
                <a16:creationId xmlns:a16="http://schemas.microsoft.com/office/drawing/2014/main" id="{217CE376-025E-45D2-A953-C3E3D9FB71FA}"/>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15</a:t>
            </a:fld>
            <a:endParaRPr lang="en-US" dirty="0"/>
          </a:p>
        </p:txBody>
      </p:sp>
    </p:spTree>
    <p:extLst>
      <p:ext uri="{BB962C8B-B14F-4D97-AF65-F5344CB8AC3E}">
        <p14:creationId xmlns:p14="http://schemas.microsoft.com/office/powerpoint/2010/main" val="1126545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ppt_x"/>
                                          </p:val>
                                        </p:tav>
                                        <p:tav tm="100000">
                                          <p:val>
                                            <p:strVal val="#ppt_x"/>
                                          </p:val>
                                        </p:tav>
                                      </p:tavLst>
                                    </p:anim>
                                    <p:anim calcmode="lin" valueType="num">
                                      <p:cBhvr additive="base">
                                        <p:cTn id="1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3" grpId="0"/>
      <p:bldP spid="3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EAFDC4D8-B3BA-408A-AE22-FFD771FF9038}"/>
              </a:ext>
            </a:extLst>
          </p:cNvPr>
          <p:cNvSpPr txBox="1"/>
          <p:nvPr/>
        </p:nvSpPr>
        <p:spPr>
          <a:xfrm>
            <a:off x="463901" y="1152905"/>
            <a:ext cx="8483172" cy="2308324"/>
          </a:xfrm>
          <a:prstGeom prst="rect">
            <a:avLst/>
          </a:prstGeom>
          <a:noFill/>
        </p:spPr>
        <p:txBody>
          <a:bodyPr wrap="square" rtlCol="0">
            <a:spAutoFit/>
          </a:bodyPr>
          <a:lstStyle/>
          <a:p>
            <a:r>
              <a:rPr lang="en-US" b="1" dirty="0">
                <a:solidFill>
                  <a:schemeClr val="bg1"/>
                </a:solidFill>
              </a:rPr>
              <a:t>True or False.  </a:t>
            </a:r>
            <a:br>
              <a:rPr lang="en-US" b="1" dirty="0">
                <a:solidFill>
                  <a:schemeClr val="bg1"/>
                </a:solidFill>
              </a:rPr>
            </a:br>
            <a:r>
              <a:rPr lang="en-US" dirty="0">
                <a:solidFill>
                  <a:schemeClr val="bg1"/>
                </a:solidFill>
              </a:rPr>
              <a:t>If the acquisition for construction material is subject to the Buy American Act, the CO  can make a determination that applying the requirements of the Buy American Act for the acquisition is not in the public interest.</a:t>
            </a:r>
          </a:p>
          <a:p>
            <a:endParaRPr lang="en-US" dirty="0">
              <a:solidFill>
                <a:schemeClr val="bg1"/>
              </a:solidFill>
            </a:endParaRPr>
          </a:p>
          <a:p>
            <a:pPr marL="342900" indent="-342900">
              <a:buAutoNum type="alphaUcPeriod"/>
            </a:pPr>
            <a:r>
              <a:rPr lang="en-US" dirty="0">
                <a:solidFill>
                  <a:schemeClr val="bg1"/>
                </a:solidFill>
              </a:rPr>
              <a:t>True</a:t>
            </a:r>
          </a:p>
          <a:p>
            <a:pPr marL="342900" indent="-342900">
              <a:buAutoNum type="alphaUcPeriod"/>
            </a:pPr>
            <a:endParaRPr lang="en-US" dirty="0">
              <a:solidFill>
                <a:schemeClr val="bg1"/>
              </a:solidFill>
            </a:endParaRPr>
          </a:p>
          <a:p>
            <a:pPr marL="342900" indent="-342900">
              <a:buAutoNum type="alphaUcPeriod"/>
            </a:pPr>
            <a:r>
              <a:rPr lang="en-US" dirty="0">
                <a:solidFill>
                  <a:schemeClr val="bg1"/>
                </a:solidFill>
              </a:rPr>
              <a:t>False</a:t>
            </a:r>
          </a:p>
        </p:txBody>
      </p:sp>
      <p:sp>
        <p:nvSpPr>
          <p:cNvPr id="21" name="TextBox 20"/>
          <p:cNvSpPr txBox="1"/>
          <p:nvPr/>
        </p:nvSpPr>
        <p:spPr>
          <a:xfrm>
            <a:off x="71254" y="132116"/>
            <a:ext cx="8196053" cy="646331"/>
          </a:xfrm>
          <a:prstGeom prst="homePlate">
            <a:avLst/>
          </a:prstGeom>
          <a:solidFill>
            <a:srgbClr val="548235"/>
          </a:solidFill>
          <a:ln>
            <a:noFill/>
          </a:ln>
        </p:spPr>
        <p:txBody>
          <a:bodyPr wrap="square" rtlCol="0">
            <a:spAutoFit/>
          </a:bodyPr>
          <a:lstStyle/>
          <a:p>
            <a:r>
              <a:rPr lang="en-US" sz="3600" b="1" dirty="0">
                <a:solidFill>
                  <a:schemeClr val="bg1"/>
                </a:solidFill>
              </a:rPr>
              <a:t>Knowledge Check </a:t>
            </a:r>
            <a:endParaRPr lang="en-US" sz="3600" b="1" dirty="0">
              <a:solidFill>
                <a:schemeClr val="bg2"/>
              </a:solidFill>
            </a:endParaRPr>
          </a:p>
        </p:txBody>
      </p:sp>
      <p:sp>
        <p:nvSpPr>
          <p:cNvPr id="2" name="TextBox 1"/>
          <p:cNvSpPr txBox="1"/>
          <p:nvPr/>
        </p:nvSpPr>
        <p:spPr>
          <a:xfrm>
            <a:off x="995863" y="4815658"/>
            <a:ext cx="8044442" cy="923330"/>
          </a:xfrm>
          <a:custGeom>
            <a:avLst/>
            <a:gdLst>
              <a:gd name="connsiteX0" fmla="*/ 0 w 8044442"/>
              <a:gd name="connsiteY0" fmla="*/ 0 h 923330"/>
              <a:gd name="connsiteX1" fmla="*/ 8044442 w 8044442"/>
              <a:gd name="connsiteY1" fmla="*/ 0 h 923330"/>
              <a:gd name="connsiteX2" fmla="*/ 8044442 w 8044442"/>
              <a:gd name="connsiteY2" fmla="*/ 923330 h 923330"/>
              <a:gd name="connsiteX3" fmla="*/ 0 w 8044442"/>
              <a:gd name="connsiteY3" fmla="*/ 923330 h 923330"/>
              <a:gd name="connsiteX4" fmla="*/ 0 w 8044442"/>
              <a:gd name="connsiteY4" fmla="*/ 0 h 923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4442" h="923330" fill="none" extrusionOk="0">
                <a:moveTo>
                  <a:pt x="0" y="0"/>
                </a:moveTo>
                <a:cubicBezTo>
                  <a:pt x="3745798" y="106216"/>
                  <a:pt x="6412617" y="-142119"/>
                  <a:pt x="8044442" y="0"/>
                </a:cubicBezTo>
                <a:cubicBezTo>
                  <a:pt x="8073208" y="104151"/>
                  <a:pt x="8085594" y="619715"/>
                  <a:pt x="8044442" y="923330"/>
                </a:cubicBezTo>
                <a:cubicBezTo>
                  <a:pt x="5874502" y="894102"/>
                  <a:pt x="3128421" y="907636"/>
                  <a:pt x="0" y="923330"/>
                </a:cubicBezTo>
                <a:cubicBezTo>
                  <a:pt x="53370" y="730167"/>
                  <a:pt x="-18602" y="215544"/>
                  <a:pt x="0" y="0"/>
                </a:cubicBezTo>
                <a:close/>
              </a:path>
              <a:path w="8044442" h="923330" stroke="0" extrusionOk="0">
                <a:moveTo>
                  <a:pt x="0" y="0"/>
                </a:moveTo>
                <a:cubicBezTo>
                  <a:pt x="1855440" y="-71603"/>
                  <a:pt x="5052857" y="126493"/>
                  <a:pt x="8044442" y="0"/>
                </a:cubicBezTo>
                <a:cubicBezTo>
                  <a:pt x="8014647" y="164604"/>
                  <a:pt x="8118475" y="490458"/>
                  <a:pt x="8044442" y="923330"/>
                </a:cubicBezTo>
                <a:cubicBezTo>
                  <a:pt x="5963083" y="968174"/>
                  <a:pt x="2854079" y="766443"/>
                  <a:pt x="0" y="923330"/>
                </a:cubicBezTo>
                <a:cubicBezTo>
                  <a:pt x="-6875" y="772958"/>
                  <a:pt x="54058" y="263529"/>
                  <a:pt x="0" y="0"/>
                </a:cubicBezTo>
                <a:close/>
              </a:path>
            </a:pathLst>
          </a:custGeom>
          <a:solidFill>
            <a:srgbClr val="548235"/>
          </a:solidFill>
          <a:ln>
            <a:solidFill>
              <a:schemeClr val="accent4"/>
            </a:solidFill>
            <a:extLst>
              <a:ext uri="{C807C97D-BFC1-408E-A445-0C87EB9F89A2}">
                <ask:lineSketchStyleProps xmlns:ask="http://schemas.microsoft.com/office/drawing/2018/sketchyshapes" xmlns="" sd="86837363">
                  <a:prstGeom prst="rect">
                    <a:avLst/>
                  </a:prstGeom>
                  <ask:type>
                    <ask:lineSketchCurved/>
                  </ask:type>
                </ask:lineSketchStyleProps>
              </a:ext>
            </a:extLst>
          </a:ln>
        </p:spPr>
        <p:txBody>
          <a:bodyPr wrap="square">
            <a:spAutoFit/>
          </a:bodyPr>
          <a:lstStyle>
            <a:defPPr>
              <a:defRPr lang="en-US"/>
            </a:defPPr>
            <a:lvl1pPr>
              <a:defRPr>
                <a:solidFill>
                  <a:schemeClr val="bg1"/>
                </a:solidFill>
              </a:defRPr>
            </a:lvl1pPr>
          </a:lstStyle>
          <a:p>
            <a:r>
              <a:rPr lang="en-US" dirty="0"/>
              <a:t>Per AMS T.3.6.4.A.4.b(2) Buy America Act – Construction Materials, the Administrator, in a written non-delegable determination, states that preference for a domestic end item is not in the public interest.</a:t>
            </a:r>
          </a:p>
        </p:txBody>
      </p:sp>
      <p:sp>
        <p:nvSpPr>
          <p:cNvPr id="5" name="Flowchart: Delay 4">
            <a:extLst>
              <a:ext uri="{FF2B5EF4-FFF2-40B4-BE49-F238E27FC236}">
                <a16:creationId xmlns:a16="http://schemas.microsoft.com/office/drawing/2014/main" id="{FFD370A8-7E3C-4029-A89B-2BD0769379EC}"/>
              </a:ext>
            </a:extLst>
          </p:cNvPr>
          <p:cNvSpPr/>
          <p:nvPr/>
        </p:nvSpPr>
        <p:spPr>
          <a:xfrm flipH="1">
            <a:off x="9266547" y="0"/>
            <a:ext cx="2925452" cy="6858000"/>
          </a:xfrm>
          <a:prstGeom prst="flowChartDelay">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A7C77A17-5065-45AE-856A-842F75F281E5}"/>
              </a:ext>
            </a:extLst>
          </p:cNvPr>
          <p:cNvGrpSpPr/>
          <p:nvPr/>
        </p:nvGrpSpPr>
        <p:grpSpPr>
          <a:xfrm flipH="1">
            <a:off x="10461686" y="3680660"/>
            <a:ext cx="511666" cy="490542"/>
            <a:chOff x="4964627" y="3703863"/>
            <a:chExt cx="393594" cy="377344"/>
          </a:xfrm>
          <a:solidFill>
            <a:schemeClr val="tx2">
              <a:lumMod val="60000"/>
              <a:lumOff val="40000"/>
            </a:schemeClr>
          </a:solidFill>
        </p:grpSpPr>
        <p:sp>
          <p:nvSpPr>
            <p:cNvPr id="8" name="Oval 1">
              <a:extLst>
                <a:ext uri="{FF2B5EF4-FFF2-40B4-BE49-F238E27FC236}">
                  <a16:creationId xmlns:a16="http://schemas.microsoft.com/office/drawing/2014/main" id="{DE2FBEA7-4FC6-4D77-81E7-B15C0B9CD446}"/>
                </a:ext>
              </a:extLst>
            </p:cNvPr>
            <p:cNvSpPr/>
            <p:nvPr/>
          </p:nvSpPr>
          <p:spPr>
            <a:xfrm flipH="1">
              <a:off x="4977747" y="3794659"/>
              <a:ext cx="367354" cy="65606"/>
            </a:xfrm>
            <a:custGeom>
              <a:avLst/>
              <a:gdLst/>
              <a:ahLst/>
              <a:cxnLst/>
              <a:rect l="l" t="t" r="r" b="b"/>
              <a:pathLst>
                <a:path w="920008" h="164304">
                  <a:moveTo>
                    <a:pt x="852708" y="0"/>
                  </a:moveTo>
                  <a:lnTo>
                    <a:pt x="67299" y="0"/>
                  </a:lnTo>
                  <a:cubicBezTo>
                    <a:pt x="30131" y="0"/>
                    <a:pt x="0" y="30131"/>
                    <a:pt x="0" y="67299"/>
                  </a:cubicBezTo>
                  <a:lnTo>
                    <a:pt x="0" y="97005"/>
                  </a:lnTo>
                  <a:cubicBezTo>
                    <a:pt x="0" y="134173"/>
                    <a:pt x="30131" y="164304"/>
                    <a:pt x="67299" y="164304"/>
                  </a:cubicBezTo>
                  <a:lnTo>
                    <a:pt x="852708" y="164304"/>
                  </a:lnTo>
                  <a:cubicBezTo>
                    <a:pt x="889877" y="164304"/>
                    <a:pt x="920008" y="134173"/>
                    <a:pt x="920008" y="97005"/>
                  </a:cubicBezTo>
                  <a:lnTo>
                    <a:pt x="920008" y="67299"/>
                  </a:lnTo>
                  <a:cubicBezTo>
                    <a:pt x="920008" y="30131"/>
                    <a:pt x="889877" y="0"/>
                    <a:pt x="8527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Oval 1">
              <a:extLst>
                <a:ext uri="{FF2B5EF4-FFF2-40B4-BE49-F238E27FC236}">
                  <a16:creationId xmlns:a16="http://schemas.microsoft.com/office/drawing/2014/main" id="{A863E671-AFB6-4CD1-B100-57693877E038}"/>
                </a:ext>
              </a:extLst>
            </p:cNvPr>
            <p:cNvSpPr/>
            <p:nvPr/>
          </p:nvSpPr>
          <p:spPr>
            <a:xfrm flipH="1">
              <a:off x="5017106" y="3976249"/>
              <a:ext cx="288634" cy="104958"/>
            </a:xfrm>
            <a:custGeom>
              <a:avLst/>
              <a:gdLst/>
              <a:ahLst/>
              <a:cxnLst/>
              <a:rect l="l" t="t" r="r" b="b"/>
              <a:pathLst>
                <a:path w="722862" h="262858">
                  <a:moveTo>
                    <a:pt x="722862" y="0"/>
                  </a:moveTo>
                  <a:lnTo>
                    <a:pt x="0" y="0"/>
                  </a:lnTo>
                  <a:lnTo>
                    <a:pt x="0" y="131429"/>
                  </a:lnTo>
                  <a:cubicBezTo>
                    <a:pt x="0" y="204015"/>
                    <a:pt x="161818" y="262858"/>
                    <a:pt x="361431" y="262858"/>
                  </a:cubicBezTo>
                  <a:cubicBezTo>
                    <a:pt x="561044" y="262858"/>
                    <a:pt x="722862" y="204015"/>
                    <a:pt x="722862" y="1314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Oval 1">
              <a:extLst>
                <a:ext uri="{FF2B5EF4-FFF2-40B4-BE49-F238E27FC236}">
                  <a16:creationId xmlns:a16="http://schemas.microsoft.com/office/drawing/2014/main" id="{07991833-F9E2-4156-86E5-4BA579D86446}"/>
                </a:ext>
              </a:extLst>
            </p:cNvPr>
            <p:cNvSpPr/>
            <p:nvPr/>
          </p:nvSpPr>
          <p:spPr>
            <a:xfrm flipH="1">
              <a:off x="4990867" y="3885454"/>
              <a:ext cx="341114" cy="65606"/>
            </a:xfrm>
            <a:custGeom>
              <a:avLst/>
              <a:gdLst/>
              <a:ahLst/>
              <a:cxnLst/>
              <a:rect l="l" t="t" r="r" b="b"/>
              <a:pathLst>
                <a:path w="854293" h="164306">
                  <a:moveTo>
                    <a:pt x="786994" y="0"/>
                  </a:moveTo>
                  <a:lnTo>
                    <a:pt x="67299" y="0"/>
                  </a:lnTo>
                  <a:cubicBezTo>
                    <a:pt x="30131" y="0"/>
                    <a:pt x="0" y="30131"/>
                    <a:pt x="0" y="67299"/>
                  </a:cubicBezTo>
                  <a:lnTo>
                    <a:pt x="0" y="97007"/>
                  </a:lnTo>
                  <a:cubicBezTo>
                    <a:pt x="0" y="134174"/>
                    <a:pt x="30131" y="164306"/>
                    <a:pt x="67299" y="164306"/>
                  </a:cubicBezTo>
                  <a:lnTo>
                    <a:pt x="786994" y="164306"/>
                  </a:lnTo>
                  <a:cubicBezTo>
                    <a:pt x="824162" y="164306"/>
                    <a:pt x="854293" y="134174"/>
                    <a:pt x="854293" y="97007"/>
                  </a:cubicBezTo>
                  <a:lnTo>
                    <a:pt x="854293" y="67299"/>
                  </a:lnTo>
                  <a:cubicBezTo>
                    <a:pt x="854293" y="30131"/>
                    <a:pt x="824162" y="0"/>
                    <a:pt x="7869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 name="Oval 1">
              <a:extLst>
                <a:ext uri="{FF2B5EF4-FFF2-40B4-BE49-F238E27FC236}">
                  <a16:creationId xmlns:a16="http://schemas.microsoft.com/office/drawing/2014/main" id="{9BA5C215-5CE9-4371-BFD6-4CC0DDD16A19}"/>
                </a:ext>
              </a:extLst>
            </p:cNvPr>
            <p:cNvSpPr/>
            <p:nvPr/>
          </p:nvSpPr>
          <p:spPr>
            <a:xfrm flipH="1">
              <a:off x="4964627" y="3703863"/>
              <a:ext cx="393594" cy="65606"/>
            </a:xfrm>
            <a:custGeom>
              <a:avLst/>
              <a:gdLst/>
              <a:ahLst/>
              <a:cxnLst/>
              <a:rect l="l" t="t" r="r" b="b"/>
              <a:pathLst>
                <a:path w="985723" h="164305">
                  <a:moveTo>
                    <a:pt x="918424" y="0"/>
                  </a:moveTo>
                  <a:lnTo>
                    <a:pt x="67300" y="0"/>
                  </a:lnTo>
                  <a:cubicBezTo>
                    <a:pt x="30131" y="0"/>
                    <a:pt x="0" y="30130"/>
                    <a:pt x="0" y="67298"/>
                  </a:cubicBezTo>
                  <a:lnTo>
                    <a:pt x="0" y="97006"/>
                  </a:lnTo>
                  <a:cubicBezTo>
                    <a:pt x="0" y="134173"/>
                    <a:pt x="30131" y="164305"/>
                    <a:pt x="67300" y="164305"/>
                  </a:cubicBezTo>
                  <a:lnTo>
                    <a:pt x="918424" y="164305"/>
                  </a:lnTo>
                  <a:cubicBezTo>
                    <a:pt x="955592" y="164305"/>
                    <a:pt x="985723" y="134173"/>
                    <a:pt x="985723" y="97006"/>
                  </a:cubicBezTo>
                  <a:lnTo>
                    <a:pt x="985723" y="67298"/>
                  </a:lnTo>
                  <a:cubicBezTo>
                    <a:pt x="985723" y="30130"/>
                    <a:pt x="955592" y="0"/>
                    <a:pt x="91842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12" name="Oval 3">
            <a:extLst>
              <a:ext uri="{FF2B5EF4-FFF2-40B4-BE49-F238E27FC236}">
                <a16:creationId xmlns:a16="http://schemas.microsoft.com/office/drawing/2014/main" id="{DAE58456-DE4D-4BB9-B11D-AD73C64CE53D}"/>
              </a:ext>
            </a:extLst>
          </p:cNvPr>
          <p:cNvSpPr/>
          <p:nvPr/>
        </p:nvSpPr>
        <p:spPr>
          <a:xfrm>
            <a:off x="10105127" y="2233047"/>
            <a:ext cx="1224785" cy="1351173"/>
          </a:xfrm>
          <a:custGeom>
            <a:avLst/>
            <a:gdLst/>
            <a:ahLst/>
            <a:cxnLst/>
            <a:rect l="l" t="t" r="r" b="b"/>
            <a:pathLst>
              <a:path w="790861" h="872472">
                <a:moveTo>
                  <a:pt x="394689" y="0"/>
                </a:moveTo>
                <a:lnTo>
                  <a:pt x="395430" y="57"/>
                </a:lnTo>
                <a:lnTo>
                  <a:pt x="396172" y="0"/>
                </a:lnTo>
                <a:cubicBezTo>
                  <a:pt x="614153" y="0"/>
                  <a:pt x="790861" y="176708"/>
                  <a:pt x="790861" y="394689"/>
                </a:cubicBezTo>
                <a:cubicBezTo>
                  <a:pt x="790861" y="542198"/>
                  <a:pt x="685540" y="687780"/>
                  <a:pt x="602673" y="754231"/>
                </a:cubicBezTo>
                <a:cubicBezTo>
                  <a:pt x="577986" y="782673"/>
                  <a:pt x="588881" y="797618"/>
                  <a:pt x="583576" y="834696"/>
                </a:cubicBezTo>
                <a:cubicBezTo>
                  <a:pt x="569784" y="863319"/>
                  <a:pt x="557447" y="872472"/>
                  <a:pt x="533068" y="872472"/>
                </a:cubicBezTo>
                <a:lnTo>
                  <a:pt x="395430" y="871979"/>
                </a:lnTo>
                <a:lnTo>
                  <a:pt x="257793" y="872472"/>
                </a:lnTo>
                <a:cubicBezTo>
                  <a:pt x="233414" y="872472"/>
                  <a:pt x="221078" y="863319"/>
                  <a:pt x="207286" y="834696"/>
                </a:cubicBezTo>
                <a:cubicBezTo>
                  <a:pt x="201981" y="797618"/>
                  <a:pt x="212876" y="782673"/>
                  <a:pt x="188188" y="754231"/>
                </a:cubicBezTo>
                <a:cubicBezTo>
                  <a:pt x="105322" y="687780"/>
                  <a:pt x="0" y="542198"/>
                  <a:pt x="0" y="394689"/>
                </a:cubicBezTo>
                <a:cubicBezTo>
                  <a:pt x="0" y="176708"/>
                  <a:pt x="176709" y="0"/>
                  <a:pt x="39468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 name="Chevron 2">
            <a:extLst>
              <a:ext uri="{FF2B5EF4-FFF2-40B4-BE49-F238E27FC236}">
                <a16:creationId xmlns:a16="http://schemas.microsoft.com/office/drawing/2014/main" id="{86B2063F-0F43-407F-A8CE-9466408213DA}"/>
              </a:ext>
            </a:extLst>
          </p:cNvPr>
          <p:cNvSpPr/>
          <p:nvPr/>
        </p:nvSpPr>
        <p:spPr>
          <a:xfrm rot="5400000">
            <a:off x="10211213" y="2036361"/>
            <a:ext cx="1387834" cy="1488513"/>
          </a:xfrm>
          <a:custGeom>
            <a:avLst/>
            <a:gdLst/>
            <a:ahLst/>
            <a:cxnLst/>
            <a:rect l="l" t="t" r="r" b="b"/>
            <a:pathLst>
              <a:path w="3010478" h="2971924">
                <a:moveTo>
                  <a:pt x="0" y="0"/>
                </a:moveTo>
                <a:cubicBezTo>
                  <a:pt x="597789" y="631968"/>
                  <a:pt x="1954851" y="1281936"/>
                  <a:pt x="3010478" y="1750136"/>
                </a:cubicBezTo>
                <a:lnTo>
                  <a:pt x="3010478" y="1766533"/>
                </a:lnTo>
                <a:cubicBezTo>
                  <a:pt x="2556291" y="2057095"/>
                  <a:pt x="1750264" y="2348261"/>
                  <a:pt x="1695591" y="2971924"/>
                </a:cubicBezTo>
                <a:lnTo>
                  <a:pt x="1167606" y="2794065"/>
                </a:lnTo>
                <a:cubicBezTo>
                  <a:pt x="1356560" y="2217270"/>
                  <a:pt x="1563728" y="2059107"/>
                  <a:pt x="1967797" y="1771109"/>
                </a:cubicBezTo>
                <a:cubicBezTo>
                  <a:pt x="1212626" y="1431720"/>
                  <a:pt x="908197" y="1282487"/>
                  <a:pt x="19210" y="696594"/>
                </a:cubicBezTo>
                <a:cubicBezTo>
                  <a:pt x="12874" y="464793"/>
                  <a:pt x="13037" y="311571"/>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15" name="Rectangle: Rounded Corners 14">
            <a:extLst>
              <a:ext uri="{FF2B5EF4-FFF2-40B4-BE49-F238E27FC236}">
                <a16:creationId xmlns:a16="http://schemas.microsoft.com/office/drawing/2014/main" id="{6EFF148C-ABCD-4E7F-A236-6B0A0D6110BF}"/>
              </a:ext>
            </a:extLst>
          </p:cNvPr>
          <p:cNvSpPr/>
          <p:nvPr/>
        </p:nvSpPr>
        <p:spPr>
          <a:xfrm>
            <a:off x="161481" y="3001840"/>
            <a:ext cx="2553439" cy="646331"/>
          </a:xfrm>
          <a:prstGeom prst="round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1">
            <a:extLst>
              <a:ext uri="{FF2B5EF4-FFF2-40B4-BE49-F238E27FC236}">
                <a16:creationId xmlns:a16="http://schemas.microsoft.com/office/drawing/2014/main" id="{FC71712D-D60E-4177-A86B-1DBEDEEC5AC0}"/>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16</a:t>
            </a:fld>
            <a:endParaRPr lang="en-US" dirty="0"/>
          </a:p>
        </p:txBody>
      </p:sp>
    </p:spTree>
    <p:extLst>
      <p:ext uri="{BB962C8B-B14F-4D97-AF65-F5344CB8AC3E}">
        <p14:creationId xmlns:p14="http://schemas.microsoft.com/office/powerpoint/2010/main" val="3649023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1" name="TextBox 20"/>
          <p:cNvSpPr txBox="1"/>
          <p:nvPr/>
        </p:nvSpPr>
        <p:spPr>
          <a:xfrm>
            <a:off x="71254" y="132116"/>
            <a:ext cx="8196053" cy="646331"/>
          </a:xfrm>
          <a:prstGeom prst="homePlate">
            <a:avLst/>
          </a:prstGeom>
          <a:solidFill>
            <a:srgbClr val="BF9000"/>
          </a:solidFill>
          <a:ln>
            <a:noFill/>
          </a:ln>
        </p:spPr>
        <p:txBody>
          <a:bodyPr wrap="square" rtlCol="0">
            <a:spAutoFit/>
          </a:bodyPr>
          <a:lstStyle/>
          <a:p>
            <a:r>
              <a:rPr lang="en-US" sz="3600" b="1" dirty="0">
                <a:solidFill>
                  <a:schemeClr val="bg1"/>
                </a:solidFill>
              </a:rPr>
              <a:t>Trade Agreements </a:t>
            </a:r>
            <a:endParaRPr lang="en-US" sz="3600" b="1" dirty="0">
              <a:solidFill>
                <a:schemeClr val="bg2"/>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037830207"/>
              </p:ext>
            </p:extLst>
          </p:nvPr>
        </p:nvGraphicFramePr>
        <p:xfrm>
          <a:off x="420279" y="1627592"/>
          <a:ext cx="11135525" cy="4968240"/>
        </p:xfrm>
        <a:graphic>
          <a:graphicData uri="http://schemas.openxmlformats.org/drawingml/2006/table">
            <a:tbl>
              <a:tblPr firstRow="1" bandRow="1">
                <a:tableStyleId>{5C22544A-7EE6-4342-B048-85BDC9FD1C3A}</a:tableStyleId>
              </a:tblPr>
              <a:tblGrid>
                <a:gridCol w="5512344">
                  <a:extLst>
                    <a:ext uri="{9D8B030D-6E8A-4147-A177-3AD203B41FA5}">
                      <a16:colId xmlns:a16="http://schemas.microsoft.com/office/drawing/2014/main" val="3112013115"/>
                    </a:ext>
                  </a:extLst>
                </a:gridCol>
                <a:gridCol w="5623181">
                  <a:extLst>
                    <a:ext uri="{9D8B030D-6E8A-4147-A177-3AD203B41FA5}">
                      <a16:colId xmlns:a16="http://schemas.microsoft.com/office/drawing/2014/main" val="1432318623"/>
                    </a:ext>
                  </a:extLst>
                </a:gridCol>
              </a:tblGrid>
              <a:tr h="77515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i="0" kern="1200" dirty="0">
                          <a:solidFill>
                            <a:srgbClr val="002060"/>
                          </a:solidFill>
                          <a:effectLst/>
                          <a:latin typeface="+mn-lt"/>
                          <a:ea typeface="+mn-ea"/>
                          <a:cs typeface="+mn-cs"/>
                        </a:rPr>
                        <a:t>United States- Mexico- Canada Agreement (USMCA) </a:t>
                      </a:r>
                    </a:p>
                  </a:txBody>
                  <a:tcPr>
                    <a:solidFill>
                      <a:srgbClr val="BF9000"/>
                    </a:solidFill>
                  </a:tcPr>
                </a:tc>
                <a:tc>
                  <a:txBody>
                    <a:bodyPr/>
                    <a:lstStyle/>
                    <a:p>
                      <a:pPr algn="ctr"/>
                      <a:r>
                        <a:rPr lang="en-US" sz="2400" b="1" i="0" kern="1200" dirty="0">
                          <a:solidFill>
                            <a:srgbClr val="002060"/>
                          </a:solidFill>
                          <a:effectLst/>
                          <a:latin typeface="+mn-lt"/>
                          <a:ea typeface="+mn-ea"/>
                          <a:cs typeface="+mn-cs"/>
                        </a:rPr>
                        <a:t>Agreement on Civil Aircraft</a:t>
                      </a:r>
                    </a:p>
                  </a:txBody>
                  <a:tcPr>
                    <a:solidFill>
                      <a:srgbClr val="BF9000"/>
                    </a:solidFill>
                  </a:tcPr>
                </a:tc>
                <a:extLst>
                  <a:ext uri="{0D108BD9-81ED-4DB2-BD59-A6C34878D82A}">
                    <a16:rowId xmlns:a16="http://schemas.microsoft.com/office/drawing/2014/main" val="3648001010"/>
                  </a:ext>
                </a:extLst>
              </a:tr>
              <a:tr h="392129">
                <a:tc>
                  <a:txBody>
                    <a:bodyPr/>
                    <a:lstStyle/>
                    <a:p>
                      <a:r>
                        <a:rPr lang="en-US" sz="1400" kern="1200" dirty="0">
                          <a:solidFill>
                            <a:schemeClr val="tx1"/>
                          </a:solidFill>
                          <a:latin typeface="+mn-lt"/>
                          <a:ea typeface="+mn-ea"/>
                          <a:cs typeface="+mn-cs"/>
                        </a:rPr>
                        <a:t>If an FAA acquisition is subject to the USMCA, the FAA must treat goods from Mexico as domestic for purposes of the Buy American Act and the FAA’s Buy America Preference. </a:t>
                      </a:r>
                    </a:p>
                    <a:p>
                      <a:endParaRPr lang="en-US" sz="1400" kern="1200" dirty="0">
                        <a:solidFill>
                          <a:schemeClr val="tx1"/>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1" i="1" kern="1200" dirty="0">
                          <a:solidFill>
                            <a:schemeClr val="dk1"/>
                          </a:solidFill>
                          <a:effectLst/>
                          <a:latin typeface="+mn-lt"/>
                          <a:ea typeface="+mn-ea"/>
                          <a:cs typeface="+mn-cs"/>
                        </a:rPr>
                        <a:t>Mexican country construction materials</a:t>
                      </a:r>
                      <a:r>
                        <a:rPr lang="en-US" sz="1400" kern="1200" dirty="0">
                          <a:solidFill>
                            <a:schemeClr val="dk1"/>
                          </a:solidFill>
                          <a:effectLst/>
                          <a:latin typeface="+mn-lt"/>
                          <a:ea typeface="+mn-ea"/>
                          <a:cs typeface="+mn-cs"/>
                        </a:rPr>
                        <a:t> are considered</a:t>
                      </a:r>
                      <a:r>
                        <a:rPr lang="en-US" sz="1400" kern="1200" baseline="0" dirty="0">
                          <a:solidFill>
                            <a:schemeClr val="dk1"/>
                          </a:solidFill>
                          <a:effectLst/>
                          <a:latin typeface="+mn-lt"/>
                          <a:ea typeface="+mn-ea"/>
                          <a:cs typeface="+mn-cs"/>
                        </a:rPr>
                        <a:t> domestic </a:t>
                      </a:r>
                      <a:r>
                        <a:rPr lang="en-US" sz="1400" kern="1200" dirty="0">
                          <a:solidFill>
                            <a:schemeClr val="dk1"/>
                          </a:solidFill>
                          <a:effectLst/>
                          <a:latin typeface="+mn-lt"/>
                          <a:ea typeface="+mn-ea"/>
                          <a:cs typeface="+mn-cs"/>
                        </a:rPr>
                        <a:t>under construction contracts with an estimated acquisition value equal to or exceeding</a:t>
                      </a:r>
                      <a:r>
                        <a:rPr lang="en-US" sz="1400" kern="1200" baseline="0" dirty="0">
                          <a:solidFill>
                            <a:schemeClr val="dk1"/>
                          </a:solidFill>
                          <a:effectLst/>
                          <a:latin typeface="+mn-lt"/>
                          <a:ea typeface="+mn-ea"/>
                          <a:cs typeface="+mn-cs"/>
                        </a:rPr>
                        <a:t> </a:t>
                      </a:r>
                      <a:r>
                        <a:rPr lang="en-US" sz="1400" b="1" i="1" kern="1200" dirty="0">
                          <a:solidFill>
                            <a:schemeClr val="dk1"/>
                          </a:solidFill>
                          <a:effectLst/>
                          <a:latin typeface="+mn-lt"/>
                          <a:ea typeface="+mn-ea"/>
                          <a:cs typeface="+mn-cs"/>
                        </a:rPr>
                        <a:t>$12,001,460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b="1" i="1" kern="1200" dirty="0">
                        <a:solidFill>
                          <a:schemeClr val="dk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1" i="1" kern="1200" dirty="0">
                          <a:solidFill>
                            <a:schemeClr val="dk1"/>
                          </a:solidFill>
                          <a:effectLst/>
                          <a:latin typeface="+mn-lt"/>
                          <a:ea typeface="+mn-ea"/>
                          <a:cs typeface="+mn-cs"/>
                        </a:rPr>
                        <a:t>Mexican end products under supply contracts </a:t>
                      </a:r>
                      <a:r>
                        <a:rPr lang="en-US" sz="1400" kern="1200" dirty="0">
                          <a:solidFill>
                            <a:schemeClr val="dk1"/>
                          </a:solidFill>
                          <a:effectLst/>
                          <a:latin typeface="+mn-lt"/>
                          <a:ea typeface="+mn-ea"/>
                          <a:cs typeface="+mn-cs"/>
                        </a:rPr>
                        <a:t>are considered domestic with an estimated value equal to or </a:t>
                      </a:r>
                      <a:r>
                        <a:rPr lang="en-US" sz="1400" i="0" kern="1200" dirty="0">
                          <a:solidFill>
                            <a:schemeClr val="dk1"/>
                          </a:solidFill>
                          <a:effectLst/>
                          <a:latin typeface="+mn-lt"/>
                          <a:ea typeface="+mn-ea"/>
                          <a:cs typeface="+mn-cs"/>
                        </a:rPr>
                        <a:t>exceeding</a:t>
                      </a:r>
                      <a:r>
                        <a:rPr lang="en-US" sz="1400" i="1" kern="1200" dirty="0">
                          <a:solidFill>
                            <a:schemeClr val="dk1"/>
                          </a:solidFill>
                          <a:effectLst/>
                          <a:latin typeface="+mn-lt"/>
                          <a:ea typeface="+mn-ea"/>
                          <a:cs typeface="+mn-cs"/>
                        </a:rPr>
                        <a:t> </a:t>
                      </a:r>
                      <a:r>
                        <a:rPr lang="en-US" sz="1400" b="1" i="1" kern="1200" dirty="0">
                          <a:solidFill>
                            <a:schemeClr val="dk1"/>
                          </a:solidFill>
                          <a:effectLst/>
                          <a:latin typeface="+mn-lt"/>
                          <a:ea typeface="+mn-ea"/>
                          <a:cs typeface="+mn-cs"/>
                        </a:rPr>
                        <a:t>$92,319</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b="1" i="1" kern="1200" dirty="0">
                        <a:solidFill>
                          <a:schemeClr val="dk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1" i="1" kern="1200" dirty="0">
                          <a:solidFill>
                            <a:schemeClr val="dk1"/>
                          </a:solidFill>
                          <a:effectLst/>
                          <a:latin typeface="+mn-lt"/>
                          <a:ea typeface="+mn-ea"/>
                          <a:cs typeface="+mn-cs"/>
                        </a:rPr>
                        <a:t>Mexican end products </a:t>
                      </a:r>
                      <a:r>
                        <a:rPr lang="en-US" sz="1400" kern="1200" dirty="0">
                          <a:solidFill>
                            <a:schemeClr val="dk1"/>
                          </a:solidFill>
                          <a:effectLst/>
                          <a:latin typeface="+mn-lt"/>
                          <a:ea typeface="+mn-ea"/>
                          <a:cs typeface="+mn-cs"/>
                        </a:rPr>
                        <a:t>under service contracts are considered domestic</a:t>
                      </a:r>
                      <a:r>
                        <a:rPr lang="en-US" sz="1400" kern="1200" baseline="0" dirty="0">
                          <a:solidFill>
                            <a:schemeClr val="dk1"/>
                          </a:solidFill>
                          <a:effectLst/>
                          <a:latin typeface="+mn-lt"/>
                          <a:ea typeface="+mn-ea"/>
                          <a:cs typeface="+mn-cs"/>
                        </a:rPr>
                        <a:t> </a:t>
                      </a:r>
                      <a:r>
                        <a:rPr lang="en-US" sz="1400" kern="1200" dirty="0">
                          <a:solidFill>
                            <a:schemeClr val="dk1"/>
                          </a:solidFill>
                          <a:effectLst/>
                          <a:latin typeface="+mn-lt"/>
                          <a:ea typeface="+mn-ea"/>
                          <a:cs typeface="+mn-cs"/>
                        </a:rPr>
                        <a:t>with an estimated value equal to or exceeding </a:t>
                      </a:r>
                      <a:r>
                        <a:rPr lang="en-US" sz="1400" b="1" i="1" kern="1200" dirty="0">
                          <a:solidFill>
                            <a:schemeClr val="dk1"/>
                          </a:solidFill>
                          <a:effectLst/>
                          <a:latin typeface="+mn-lt"/>
                          <a:ea typeface="+mn-ea"/>
                          <a:cs typeface="+mn-cs"/>
                        </a:rPr>
                        <a:t>$92,319</a:t>
                      </a:r>
                      <a:endParaRPr lang="en-US" sz="1400" b="1" i="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0" i="0" kern="1200" baseline="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1" i="1" kern="1200" dirty="0">
                        <a:solidFill>
                          <a:schemeClr val="dk1"/>
                        </a:solidFill>
                        <a:effectLst/>
                        <a:latin typeface="+mn-lt"/>
                        <a:ea typeface="+mn-ea"/>
                        <a:cs typeface="+mn-cs"/>
                      </a:endParaRPr>
                    </a:p>
                  </a:txBody>
                  <a:tcPr/>
                </a:tc>
                <a:tc>
                  <a:txBody>
                    <a:bodyPr/>
                    <a:lstStyle/>
                    <a:p>
                      <a:pPr marL="171450" lvl="0" indent="-171450">
                        <a:buFont typeface="Arial" panose="020B0604020202020204" pitchFamily="34" charset="0"/>
                        <a:buChar char="•"/>
                      </a:pPr>
                      <a:r>
                        <a:rPr lang="en-US" sz="1400" kern="1200" dirty="0">
                          <a:solidFill>
                            <a:schemeClr val="tx1"/>
                          </a:solidFill>
                          <a:latin typeface="+mn-lt"/>
                          <a:ea typeface="+mn-ea"/>
                          <a:cs typeface="+mn-cs"/>
                        </a:rPr>
                        <a:t>Buy American Act requirements are waived for any procurement of “civil aircraft and related articles” from a country or instrumentality which is a party to the Agreement on Civil Aircraft, (19 USC 2513)</a:t>
                      </a:r>
                    </a:p>
                    <a:p>
                      <a:pPr marL="171450" lvl="0" indent="-171450">
                        <a:buFont typeface="Arial" panose="020B0604020202020204" pitchFamily="34" charset="0"/>
                        <a:buChar char="•"/>
                      </a:pPr>
                      <a:endParaRPr lang="en-US" sz="1400" kern="1200" dirty="0">
                        <a:solidFill>
                          <a:schemeClr val="tx1"/>
                        </a:solidFill>
                        <a:latin typeface="+mn-lt"/>
                        <a:ea typeface="+mn-ea"/>
                        <a:cs typeface="+mn-cs"/>
                      </a:endParaRPr>
                    </a:p>
                    <a:p>
                      <a:pPr marL="171450" indent="-171450">
                        <a:buFont typeface="Arial" panose="020B0604020202020204" pitchFamily="34" charset="0"/>
                        <a:buChar char="•"/>
                      </a:pPr>
                      <a:r>
                        <a:rPr lang="en-US" sz="1400" kern="1200" dirty="0">
                          <a:solidFill>
                            <a:schemeClr val="tx1"/>
                          </a:solidFill>
                          <a:latin typeface="+mn-lt"/>
                          <a:ea typeface="+mn-ea"/>
                          <a:cs typeface="+mn-cs"/>
                        </a:rPr>
                        <a:t>Buy American Preference requirements are waived for any procurement of “civil aircraft and related articles” from a country or instrumentality which is a party to the Agreement on Civil Aircraft – </a:t>
                      </a:r>
                      <a:r>
                        <a:rPr lang="en-US" sz="1400" b="1" i="1" kern="1200" dirty="0">
                          <a:solidFill>
                            <a:srgbClr val="FF0000"/>
                          </a:solidFill>
                          <a:latin typeface="+mn-lt"/>
                          <a:ea typeface="+mn-ea"/>
                          <a:cs typeface="+mn-cs"/>
                        </a:rPr>
                        <a:t>except, if the acquisition is from Albania, Georgia, or Macao SAR, China, the requirements of the FAA’s Buy American Preference do apply to the acquisition</a:t>
                      </a:r>
                      <a:r>
                        <a:rPr lang="en-US" sz="1400" b="1" i="1" kern="1200" dirty="0">
                          <a:solidFill>
                            <a:schemeClr val="tx1"/>
                          </a:solidFill>
                          <a:latin typeface="+mn-lt"/>
                          <a:ea typeface="+mn-ea"/>
                          <a:cs typeface="+mn-cs"/>
                        </a:rPr>
                        <a:t> </a:t>
                      </a:r>
                      <a:r>
                        <a:rPr lang="en-US" sz="1400" kern="1200" dirty="0">
                          <a:solidFill>
                            <a:schemeClr val="tx1"/>
                          </a:solidFill>
                          <a:latin typeface="+mn-lt"/>
                          <a:ea typeface="+mn-ea"/>
                          <a:cs typeface="+mn-cs"/>
                        </a:rPr>
                        <a:t>(19 USC 2511)</a:t>
                      </a:r>
                    </a:p>
                    <a:p>
                      <a:pPr marL="171450" indent="-171450">
                        <a:buFont typeface="Arial" panose="020B0604020202020204" pitchFamily="34" charset="0"/>
                        <a:buChar char="•"/>
                      </a:pPr>
                      <a:endParaRPr lang="en-US" sz="14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1" i="1"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1" i="1"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1" i="1"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1" i="1"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1" i="1" kern="1200" dirty="0">
                        <a:solidFill>
                          <a:schemeClr val="dk1"/>
                        </a:solidFill>
                        <a:effectLst/>
                        <a:latin typeface="+mn-lt"/>
                        <a:ea typeface="+mn-ea"/>
                        <a:cs typeface="+mn-cs"/>
                      </a:endParaRPr>
                    </a:p>
                    <a:p>
                      <a:pPr marL="171450" indent="-171450">
                        <a:buFont typeface="Arial" panose="020B0604020202020204" pitchFamily="34" charset="0"/>
                        <a:buChar char="•"/>
                      </a:pPr>
                      <a:endParaRPr lang="en-US" sz="1400" kern="1200" dirty="0">
                        <a:solidFill>
                          <a:schemeClr val="tx1"/>
                        </a:solidFill>
                        <a:latin typeface="+mn-lt"/>
                        <a:ea typeface="+mn-ea"/>
                        <a:cs typeface="+mn-cs"/>
                      </a:endParaRPr>
                    </a:p>
                    <a:p>
                      <a:pPr marL="171450" indent="-171450">
                        <a:buFont typeface="Arial" panose="020B0604020202020204" pitchFamily="34" charset="0"/>
                        <a:buChar char="•"/>
                      </a:pPr>
                      <a:endParaRPr lang="en-US" sz="1400" kern="1200" dirty="0">
                        <a:solidFill>
                          <a:schemeClr val="tx1"/>
                        </a:solidFill>
                        <a:latin typeface="+mn-lt"/>
                        <a:ea typeface="+mn-ea"/>
                        <a:cs typeface="+mn-cs"/>
                      </a:endParaRPr>
                    </a:p>
                    <a:p>
                      <a:pPr marL="171450" indent="-171450">
                        <a:buFont typeface="Arial" panose="020B0604020202020204" pitchFamily="34" charset="0"/>
                        <a:buChar char="•"/>
                      </a:pPr>
                      <a:endParaRPr lang="en-US" sz="1400" kern="1200" dirty="0">
                        <a:solidFill>
                          <a:schemeClr val="tx1"/>
                        </a:solidFill>
                        <a:latin typeface="+mn-lt"/>
                        <a:ea typeface="+mn-ea"/>
                        <a:cs typeface="+mn-cs"/>
                      </a:endParaRPr>
                    </a:p>
                  </a:txBody>
                  <a:tcPr/>
                </a:tc>
                <a:extLst>
                  <a:ext uri="{0D108BD9-81ED-4DB2-BD59-A6C34878D82A}">
                    <a16:rowId xmlns:a16="http://schemas.microsoft.com/office/drawing/2014/main" val="4193109544"/>
                  </a:ext>
                </a:extLst>
              </a:tr>
            </a:tbl>
          </a:graphicData>
        </a:graphic>
      </p:graphicFrame>
      <p:sp>
        <p:nvSpPr>
          <p:cNvPr id="6" name="TextBox 5"/>
          <p:cNvSpPr txBox="1"/>
          <p:nvPr/>
        </p:nvSpPr>
        <p:spPr>
          <a:xfrm>
            <a:off x="420280" y="895851"/>
            <a:ext cx="11135524" cy="400110"/>
          </a:xfrm>
          <a:prstGeom prst="rect">
            <a:avLst/>
          </a:prstGeom>
          <a:noFill/>
        </p:spPr>
        <p:txBody>
          <a:bodyPr wrap="square" rtlCol="0">
            <a:spAutoFit/>
          </a:bodyPr>
          <a:lstStyle/>
          <a:p>
            <a:pPr lvl="0"/>
            <a:r>
              <a:rPr lang="en-US" sz="2000" dirty="0">
                <a:solidFill>
                  <a:schemeClr val="bg1"/>
                </a:solidFill>
              </a:rPr>
              <a:t>FAA acquisitions are subject to the following trade-related </a:t>
            </a:r>
            <a:r>
              <a:rPr lang="en-US" sz="2000" dirty="0" smtClean="0">
                <a:solidFill>
                  <a:schemeClr val="bg1"/>
                </a:solidFill>
              </a:rPr>
              <a:t>agreements:</a:t>
            </a:r>
            <a:endParaRPr lang="en-US" sz="2000" dirty="0">
              <a:solidFill>
                <a:schemeClr val="bg1"/>
              </a:solidFill>
            </a:endParaRPr>
          </a:p>
        </p:txBody>
      </p:sp>
      <p:sp>
        <p:nvSpPr>
          <p:cNvPr id="7" name="TextBox 6">
            <a:extLst>
              <a:ext uri="{FF2B5EF4-FFF2-40B4-BE49-F238E27FC236}">
                <a16:creationId xmlns:a16="http://schemas.microsoft.com/office/drawing/2014/main" id="{C2C6BAD3-AF49-498F-B151-2D779455CE0C}"/>
              </a:ext>
            </a:extLst>
          </p:cNvPr>
          <p:cNvSpPr txBox="1"/>
          <p:nvPr/>
        </p:nvSpPr>
        <p:spPr>
          <a:xfrm>
            <a:off x="1442300" y="5558109"/>
            <a:ext cx="4175175" cy="697885"/>
          </a:xfrm>
          <a:prstGeom prst="foldedCorner">
            <a:avLst/>
          </a:prstGeom>
          <a:solidFill>
            <a:schemeClr val="accent6"/>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i="1" kern="1200" dirty="0">
                <a:solidFill>
                  <a:schemeClr val="dk1"/>
                </a:solidFill>
                <a:effectLst/>
                <a:latin typeface="+mn-lt"/>
                <a:ea typeface="+mn-ea"/>
                <a:cs typeface="+mn-cs"/>
              </a:rPr>
              <a:t>See AMS T3.6.4.A.9 (c) for additional information on USMCA</a:t>
            </a:r>
          </a:p>
        </p:txBody>
      </p:sp>
      <p:sp>
        <p:nvSpPr>
          <p:cNvPr id="8" name="TextBox 7">
            <a:extLst>
              <a:ext uri="{FF2B5EF4-FFF2-40B4-BE49-F238E27FC236}">
                <a16:creationId xmlns:a16="http://schemas.microsoft.com/office/drawing/2014/main" id="{55558F0A-86A5-4AA7-9789-BA124EB2C6EB}"/>
              </a:ext>
            </a:extLst>
          </p:cNvPr>
          <p:cNvSpPr txBox="1"/>
          <p:nvPr/>
        </p:nvSpPr>
        <p:spPr>
          <a:xfrm>
            <a:off x="7334054" y="5411187"/>
            <a:ext cx="4021434" cy="991731"/>
          </a:xfrm>
          <a:prstGeom prst="foldedCorner">
            <a:avLst/>
          </a:prstGeom>
          <a:solidFill>
            <a:schemeClr val="accent6"/>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i="1" kern="1200" dirty="0">
                <a:solidFill>
                  <a:schemeClr val="dk1"/>
                </a:solidFill>
                <a:effectLst/>
                <a:latin typeface="+mn-lt"/>
                <a:ea typeface="+mn-ea"/>
                <a:cs typeface="+mn-cs"/>
              </a:rPr>
              <a:t>See AMS T3.6.4.A.9 (d) for additional information on Civil Aircraft and Related Articles</a:t>
            </a:r>
          </a:p>
        </p:txBody>
      </p:sp>
      <p:sp>
        <p:nvSpPr>
          <p:cNvPr id="9" name="Slide Number Placeholder 1">
            <a:extLst>
              <a:ext uri="{FF2B5EF4-FFF2-40B4-BE49-F238E27FC236}">
                <a16:creationId xmlns:a16="http://schemas.microsoft.com/office/drawing/2014/main" id="{4995612B-FDF2-4243-A41D-CB5A306F79BC}"/>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17</a:t>
            </a:fld>
            <a:endParaRPr lang="en-US" dirty="0"/>
          </a:p>
        </p:txBody>
      </p:sp>
    </p:spTree>
    <p:extLst>
      <p:ext uri="{BB962C8B-B14F-4D97-AF65-F5344CB8AC3E}">
        <p14:creationId xmlns:p14="http://schemas.microsoft.com/office/powerpoint/2010/main" val="34126286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1" name="TextBox 20"/>
          <p:cNvSpPr txBox="1"/>
          <p:nvPr/>
        </p:nvSpPr>
        <p:spPr>
          <a:xfrm>
            <a:off x="71254" y="132116"/>
            <a:ext cx="10740181" cy="646331"/>
          </a:xfrm>
          <a:prstGeom prst="homePlate">
            <a:avLst/>
          </a:prstGeom>
          <a:solidFill>
            <a:srgbClr val="7030A0"/>
          </a:solidFill>
          <a:ln>
            <a:noFill/>
          </a:ln>
        </p:spPr>
        <p:txBody>
          <a:bodyPr wrap="square" rtlCol="0">
            <a:spAutoFit/>
          </a:bodyPr>
          <a:lstStyle/>
          <a:p>
            <a:r>
              <a:rPr lang="en-US" sz="3600" b="1" dirty="0">
                <a:solidFill>
                  <a:schemeClr val="bg1"/>
                </a:solidFill>
              </a:rPr>
              <a:t>Buy American – Contract Compliance T3.6.4.A.5 </a:t>
            </a:r>
            <a:endParaRPr lang="en-US" sz="3600" b="1" dirty="0">
              <a:solidFill>
                <a:schemeClr val="bg2"/>
              </a:solidFill>
            </a:endParaRPr>
          </a:p>
        </p:txBody>
      </p:sp>
      <p:sp>
        <p:nvSpPr>
          <p:cNvPr id="2" name="Rectangle 1"/>
          <p:cNvSpPr/>
          <p:nvPr/>
        </p:nvSpPr>
        <p:spPr>
          <a:xfrm>
            <a:off x="818000" y="1065317"/>
            <a:ext cx="6667528" cy="4924425"/>
          </a:xfrm>
          <a:prstGeom prst="rect">
            <a:avLst/>
          </a:prstGeom>
        </p:spPr>
        <p:txBody>
          <a:bodyPr wrap="square">
            <a:spAutoFit/>
          </a:bodyPr>
          <a:lstStyle/>
          <a:p>
            <a:endParaRPr lang="en-US" sz="1400" dirty="0">
              <a:solidFill>
                <a:schemeClr val="bg1"/>
              </a:solidFill>
            </a:endParaRPr>
          </a:p>
          <a:p>
            <a:r>
              <a:rPr lang="en-US" dirty="0">
                <a:solidFill>
                  <a:schemeClr val="bg1"/>
                </a:solidFill>
              </a:rPr>
              <a:t>COs are responsible for including provisions and/or clauses in the SIR or contract depending upon whether the Buy American Act or FAA Buy American Preference applies.* COs may rely on an offeror’s certification of end product origin when evaluating a foreign offer.</a:t>
            </a:r>
          </a:p>
          <a:p>
            <a:pPr>
              <a:buFont typeface="Wingdings" panose="05000000000000000000" pitchFamily="2" charset="2"/>
              <a:buChar char="ü"/>
            </a:pPr>
            <a:endParaRPr lang="en-US" dirty="0">
              <a:solidFill>
                <a:schemeClr val="bg1"/>
              </a:solidFill>
            </a:endParaRPr>
          </a:p>
          <a:p>
            <a:r>
              <a:rPr lang="en-US" dirty="0">
                <a:solidFill>
                  <a:schemeClr val="bg1"/>
                </a:solidFill>
              </a:rPr>
              <a:t>If the CO suspects non-compliance with Buy America requirements, the CO may request additional information to include but not limited to contractor certifications, bills of lading, invoices, or the items delivered under the contract to verify compliance.</a:t>
            </a:r>
          </a:p>
          <a:p>
            <a:pPr>
              <a:buFont typeface="Wingdings" panose="05000000000000000000" pitchFamily="2" charset="2"/>
              <a:buChar char="ü"/>
            </a:pPr>
            <a:endParaRPr lang="en-US" dirty="0">
              <a:solidFill>
                <a:schemeClr val="bg1"/>
              </a:solidFill>
            </a:endParaRPr>
          </a:p>
          <a:p>
            <a:r>
              <a:rPr lang="en-US" dirty="0">
                <a:solidFill>
                  <a:schemeClr val="bg1"/>
                </a:solidFill>
              </a:rPr>
              <a:t>The CO must notify the contractor of the apparent unauthorized use of foreign end products, foreign construction material, or foreign steel or manufactured goods and request a reply, including proposed corrective action.  If an investigation reveals a contractor or subcontractor used such foreign items without authorization, the CO must take appropriate action in accordance with AMS T3.6.4.A.5.d.</a:t>
            </a:r>
          </a:p>
        </p:txBody>
      </p:sp>
      <p:graphicFrame>
        <p:nvGraphicFramePr>
          <p:cNvPr id="5" name="Diagram 4"/>
          <p:cNvGraphicFramePr/>
          <p:nvPr>
            <p:extLst>
              <p:ext uri="{D42A27DB-BD31-4B8C-83A1-F6EECF244321}">
                <p14:modId xmlns:p14="http://schemas.microsoft.com/office/powerpoint/2010/main" val="117437042"/>
              </p:ext>
            </p:extLst>
          </p:nvPr>
        </p:nvGraphicFramePr>
        <p:xfrm>
          <a:off x="5978329" y="94366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Hexagon 8"/>
          <p:cNvSpPr/>
          <p:nvPr/>
        </p:nvSpPr>
        <p:spPr>
          <a:xfrm>
            <a:off x="7566211" y="3545422"/>
            <a:ext cx="2151530" cy="1783976"/>
          </a:xfrm>
          <a:prstGeom prst="hexagon">
            <a:avLst/>
          </a:prstGeom>
          <a:solidFill>
            <a:srgbClr val="00B0F0"/>
          </a:solidFill>
          <a:ln>
            <a:solidFill>
              <a:srgbClr val="00B0F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Compliance Monitoring </a:t>
            </a:r>
          </a:p>
        </p:txBody>
      </p:sp>
      <p:sp>
        <p:nvSpPr>
          <p:cNvPr id="10" name="Hexagon 9"/>
          <p:cNvSpPr/>
          <p:nvPr/>
        </p:nvSpPr>
        <p:spPr>
          <a:xfrm>
            <a:off x="9798423" y="3545422"/>
            <a:ext cx="2129118" cy="1783976"/>
          </a:xfrm>
          <a:prstGeom prst="hexag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Risk Management </a:t>
            </a:r>
          </a:p>
        </p:txBody>
      </p:sp>
      <p:sp>
        <p:nvSpPr>
          <p:cNvPr id="11" name="Hexagon 10"/>
          <p:cNvSpPr/>
          <p:nvPr/>
        </p:nvSpPr>
        <p:spPr>
          <a:xfrm>
            <a:off x="8682317" y="1761446"/>
            <a:ext cx="2129118" cy="1783976"/>
          </a:xfrm>
          <a:prstGeom prst="hexagon">
            <a:avLst/>
          </a:prstGeom>
          <a:solidFill>
            <a:schemeClr val="accent2">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Performance Monitoring</a:t>
            </a:r>
          </a:p>
        </p:txBody>
      </p:sp>
      <p:sp>
        <p:nvSpPr>
          <p:cNvPr id="12" name="TextBox 11">
            <a:extLst>
              <a:ext uri="{FF2B5EF4-FFF2-40B4-BE49-F238E27FC236}">
                <a16:creationId xmlns:a16="http://schemas.microsoft.com/office/drawing/2014/main" id="{0B224DF6-01F0-48AA-81D2-BB88D340C6C8}"/>
              </a:ext>
            </a:extLst>
          </p:cNvPr>
          <p:cNvSpPr txBox="1"/>
          <p:nvPr/>
        </p:nvSpPr>
        <p:spPr>
          <a:xfrm>
            <a:off x="242045" y="6111394"/>
            <a:ext cx="11814837" cy="584775"/>
          </a:xfrm>
          <a:prstGeom prst="rect">
            <a:avLst/>
          </a:prstGeom>
          <a:noFill/>
        </p:spPr>
        <p:txBody>
          <a:bodyPr wrap="square">
            <a:spAutoFit/>
          </a:bodyPr>
          <a:lstStyle/>
          <a:p>
            <a:r>
              <a:rPr lang="en-US" sz="1600" dirty="0">
                <a:solidFill>
                  <a:srgbClr val="BF9000"/>
                </a:solidFill>
              </a:rPr>
              <a:t>* Procurement Checklists have been updated to include SIR reviews to ensure that the appropriate clauses are included in a Solicitation or Contract and it also requires that all waivers or certifications are captured in the contract file.</a:t>
            </a:r>
          </a:p>
        </p:txBody>
      </p:sp>
      <p:grpSp>
        <p:nvGrpSpPr>
          <p:cNvPr id="13" name="Group 12">
            <a:extLst>
              <a:ext uri="{FF2B5EF4-FFF2-40B4-BE49-F238E27FC236}">
                <a16:creationId xmlns:a16="http://schemas.microsoft.com/office/drawing/2014/main" id="{886FCE15-4916-4577-97A2-9272651BD4A7}"/>
              </a:ext>
            </a:extLst>
          </p:cNvPr>
          <p:cNvGrpSpPr/>
          <p:nvPr/>
        </p:nvGrpSpPr>
        <p:grpSpPr>
          <a:xfrm>
            <a:off x="269749" y="1065317"/>
            <a:ext cx="556489" cy="556489"/>
            <a:chOff x="1052180" y="1988977"/>
            <a:chExt cx="556489" cy="556489"/>
          </a:xfrm>
        </p:grpSpPr>
        <p:sp>
          <p:nvSpPr>
            <p:cNvPr id="14" name="Rectangle 13">
              <a:extLst>
                <a:ext uri="{FF2B5EF4-FFF2-40B4-BE49-F238E27FC236}">
                  <a16:creationId xmlns:a16="http://schemas.microsoft.com/office/drawing/2014/main" id="{3F02C3BC-49EC-4DF4-8348-6C09B54FB0C2}"/>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15" name="Graphic 14" descr="Checkmark">
              <a:extLst>
                <a:ext uri="{FF2B5EF4-FFF2-40B4-BE49-F238E27FC236}">
                  <a16:creationId xmlns:a16="http://schemas.microsoft.com/office/drawing/2014/main" id="{C5E7A3CA-C34D-4693-B6A0-C0600DAE0CB9}"/>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1052180" y="1988977"/>
              <a:ext cx="556489" cy="556489"/>
            </a:xfrm>
            <a:prstGeom prst="rect">
              <a:avLst/>
            </a:prstGeom>
          </p:spPr>
        </p:pic>
      </p:grpSp>
      <p:grpSp>
        <p:nvGrpSpPr>
          <p:cNvPr id="16" name="Group 15">
            <a:extLst>
              <a:ext uri="{FF2B5EF4-FFF2-40B4-BE49-F238E27FC236}">
                <a16:creationId xmlns:a16="http://schemas.microsoft.com/office/drawing/2014/main" id="{31E4406A-6D6C-42F6-B956-3C0D19FA1600}"/>
              </a:ext>
            </a:extLst>
          </p:cNvPr>
          <p:cNvGrpSpPr/>
          <p:nvPr/>
        </p:nvGrpSpPr>
        <p:grpSpPr>
          <a:xfrm>
            <a:off x="261511" y="2466751"/>
            <a:ext cx="556489" cy="556489"/>
            <a:chOff x="1052180" y="1988977"/>
            <a:chExt cx="556489" cy="556489"/>
          </a:xfrm>
        </p:grpSpPr>
        <p:sp>
          <p:nvSpPr>
            <p:cNvPr id="17" name="Rectangle 16">
              <a:extLst>
                <a:ext uri="{FF2B5EF4-FFF2-40B4-BE49-F238E27FC236}">
                  <a16:creationId xmlns:a16="http://schemas.microsoft.com/office/drawing/2014/main" id="{7BB363A8-9FB7-4EBC-AEDF-A061A196AF73}"/>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18" name="Graphic 17" descr="Checkmark">
              <a:extLst>
                <a:ext uri="{FF2B5EF4-FFF2-40B4-BE49-F238E27FC236}">
                  <a16:creationId xmlns:a16="http://schemas.microsoft.com/office/drawing/2014/main" id="{8E09FC8B-8C5D-4912-B110-ABE85806243C}"/>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1052180" y="1988977"/>
              <a:ext cx="556489" cy="556489"/>
            </a:xfrm>
            <a:prstGeom prst="rect">
              <a:avLst/>
            </a:prstGeom>
          </p:spPr>
        </p:pic>
      </p:grpSp>
      <p:grpSp>
        <p:nvGrpSpPr>
          <p:cNvPr id="19" name="Group 18">
            <a:extLst>
              <a:ext uri="{FF2B5EF4-FFF2-40B4-BE49-F238E27FC236}">
                <a16:creationId xmlns:a16="http://schemas.microsoft.com/office/drawing/2014/main" id="{3CE7AA81-1D4F-4F72-A47C-C6D222D71340}"/>
              </a:ext>
            </a:extLst>
          </p:cNvPr>
          <p:cNvGrpSpPr/>
          <p:nvPr/>
        </p:nvGrpSpPr>
        <p:grpSpPr>
          <a:xfrm>
            <a:off x="261511" y="3834761"/>
            <a:ext cx="556489" cy="556489"/>
            <a:chOff x="1052180" y="1988977"/>
            <a:chExt cx="556489" cy="556489"/>
          </a:xfrm>
        </p:grpSpPr>
        <p:sp>
          <p:nvSpPr>
            <p:cNvPr id="20" name="Rectangle 19">
              <a:extLst>
                <a:ext uri="{FF2B5EF4-FFF2-40B4-BE49-F238E27FC236}">
                  <a16:creationId xmlns:a16="http://schemas.microsoft.com/office/drawing/2014/main" id="{9D7619BB-50D6-4FB8-ADD6-9667C439A9B0}"/>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22" name="Graphic 21" descr="Checkmark">
              <a:extLst>
                <a:ext uri="{FF2B5EF4-FFF2-40B4-BE49-F238E27FC236}">
                  <a16:creationId xmlns:a16="http://schemas.microsoft.com/office/drawing/2014/main" id="{887F16E5-6680-49E0-9AC0-18C25E674F50}"/>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1052180" y="1988977"/>
              <a:ext cx="556489" cy="556489"/>
            </a:xfrm>
            <a:prstGeom prst="rect">
              <a:avLst/>
            </a:prstGeom>
          </p:spPr>
        </p:pic>
      </p:grpSp>
      <p:sp>
        <p:nvSpPr>
          <p:cNvPr id="23" name="Slide Number Placeholder 1">
            <a:extLst>
              <a:ext uri="{FF2B5EF4-FFF2-40B4-BE49-F238E27FC236}">
                <a16:creationId xmlns:a16="http://schemas.microsoft.com/office/drawing/2014/main" id="{63C13C54-7166-4138-ACBE-9F8454758336}"/>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18</a:t>
            </a:fld>
            <a:endParaRPr lang="en-US" dirty="0"/>
          </a:p>
        </p:txBody>
      </p:sp>
    </p:spTree>
    <p:extLst>
      <p:ext uri="{BB962C8B-B14F-4D97-AF65-F5344CB8AC3E}">
        <p14:creationId xmlns:p14="http://schemas.microsoft.com/office/powerpoint/2010/main" val="36640528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1" name="TextBox 20"/>
          <p:cNvSpPr txBox="1"/>
          <p:nvPr/>
        </p:nvSpPr>
        <p:spPr>
          <a:xfrm>
            <a:off x="71254" y="132116"/>
            <a:ext cx="8196053" cy="646331"/>
          </a:xfrm>
          <a:prstGeom prst="homePlate">
            <a:avLst/>
          </a:prstGeom>
          <a:solidFill>
            <a:srgbClr val="548235"/>
          </a:solidFill>
          <a:ln>
            <a:noFill/>
          </a:ln>
        </p:spPr>
        <p:txBody>
          <a:bodyPr wrap="square" rtlCol="0">
            <a:spAutoFit/>
          </a:bodyPr>
          <a:lstStyle/>
          <a:p>
            <a:r>
              <a:rPr lang="en-US" sz="3600" b="1" dirty="0">
                <a:solidFill>
                  <a:schemeClr val="bg1"/>
                </a:solidFill>
              </a:rPr>
              <a:t>Knowledge Check </a:t>
            </a:r>
            <a:endParaRPr lang="en-US" sz="3600" b="1" dirty="0">
              <a:solidFill>
                <a:schemeClr val="bg2"/>
              </a:solidFill>
            </a:endParaRPr>
          </a:p>
        </p:txBody>
      </p:sp>
      <p:sp>
        <p:nvSpPr>
          <p:cNvPr id="2" name="TextBox 1"/>
          <p:cNvSpPr txBox="1"/>
          <p:nvPr/>
        </p:nvSpPr>
        <p:spPr>
          <a:xfrm>
            <a:off x="3186260" y="5078390"/>
            <a:ext cx="6194969" cy="1754326"/>
          </a:xfrm>
          <a:custGeom>
            <a:avLst/>
            <a:gdLst>
              <a:gd name="connsiteX0" fmla="*/ 0 w 6194969"/>
              <a:gd name="connsiteY0" fmla="*/ 0 h 1477328"/>
              <a:gd name="connsiteX1" fmla="*/ 6194969 w 6194969"/>
              <a:gd name="connsiteY1" fmla="*/ 0 h 1477328"/>
              <a:gd name="connsiteX2" fmla="*/ 6194969 w 6194969"/>
              <a:gd name="connsiteY2" fmla="*/ 1477328 h 1477328"/>
              <a:gd name="connsiteX3" fmla="*/ 0 w 6194969"/>
              <a:gd name="connsiteY3" fmla="*/ 1477328 h 1477328"/>
              <a:gd name="connsiteX4" fmla="*/ 0 w 6194969"/>
              <a:gd name="connsiteY4" fmla="*/ 0 h 14773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4969" h="1477328" fill="none" extrusionOk="0">
                <a:moveTo>
                  <a:pt x="0" y="0"/>
                </a:moveTo>
                <a:cubicBezTo>
                  <a:pt x="1172499" y="133944"/>
                  <a:pt x="5565877" y="157695"/>
                  <a:pt x="6194969" y="0"/>
                </a:cubicBezTo>
                <a:cubicBezTo>
                  <a:pt x="6156890" y="354027"/>
                  <a:pt x="6269465" y="836764"/>
                  <a:pt x="6194969" y="1477328"/>
                </a:cubicBezTo>
                <a:cubicBezTo>
                  <a:pt x="3679893" y="1312421"/>
                  <a:pt x="1761446" y="1597849"/>
                  <a:pt x="0" y="1477328"/>
                </a:cubicBezTo>
                <a:cubicBezTo>
                  <a:pt x="-22216" y="1211005"/>
                  <a:pt x="-33170" y="646816"/>
                  <a:pt x="0" y="0"/>
                </a:cubicBezTo>
                <a:close/>
              </a:path>
              <a:path w="6194969" h="1477328" stroke="0" extrusionOk="0">
                <a:moveTo>
                  <a:pt x="0" y="0"/>
                </a:moveTo>
                <a:cubicBezTo>
                  <a:pt x="2389238" y="-10178"/>
                  <a:pt x="3738326" y="150268"/>
                  <a:pt x="6194969" y="0"/>
                </a:cubicBezTo>
                <a:cubicBezTo>
                  <a:pt x="6168124" y="222771"/>
                  <a:pt x="6285445" y="1248900"/>
                  <a:pt x="6194969" y="1477328"/>
                </a:cubicBezTo>
                <a:cubicBezTo>
                  <a:pt x="3371586" y="1645751"/>
                  <a:pt x="1529249" y="1488994"/>
                  <a:pt x="0" y="1477328"/>
                </a:cubicBezTo>
                <a:cubicBezTo>
                  <a:pt x="118451" y="1284624"/>
                  <a:pt x="56191" y="442383"/>
                  <a:pt x="0" y="0"/>
                </a:cubicBezTo>
                <a:close/>
              </a:path>
            </a:pathLst>
          </a:custGeom>
          <a:solidFill>
            <a:srgbClr val="548235"/>
          </a:solidFill>
          <a:ln>
            <a:solidFill>
              <a:schemeClr val="accent4"/>
            </a:solidFill>
            <a:extLst>
              <a:ext uri="{C807C97D-BFC1-408E-A445-0C87EB9F89A2}">
                <ask:lineSketchStyleProps xmlns:ask="http://schemas.microsoft.com/office/drawing/2018/sketchyshapes" xmlns="" sd="3003533583">
                  <a:prstGeom prst="rect">
                    <a:avLst/>
                  </a:prstGeom>
                  <ask:type>
                    <ask:lineSketchCurved/>
                  </ask:type>
                </ask:lineSketchStyleProps>
              </a:ext>
            </a:extLst>
          </a:ln>
        </p:spPr>
        <p:txBody>
          <a:bodyPr wrap="square">
            <a:spAutoFit/>
          </a:bodyPr>
          <a:lstStyle>
            <a:defPPr>
              <a:defRPr lang="en-US"/>
            </a:defPPr>
            <a:lvl1pPr>
              <a:defRPr>
                <a:solidFill>
                  <a:schemeClr val="bg1"/>
                </a:solidFill>
              </a:defRPr>
            </a:lvl1pPr>
          </a:lstStyle>
          <a:p>
            <a:r>
              <a:rPr lang="en-US" dirty="0"/>
              <a:t>Per AMS T.3.6.4.A.2.b.(3), only F&amp;E funded acquisitions can apply the component test. Therefore, any spares purchased with OPS funding would have to apply the public interest, non-availability, or project cost increase waiver in order for BAP not to apply to the </a:t>
            </a:r>
            <a:r>
              <a:rPr lang="en-US" dirty="0" smtClean="0"/>
              <a:t>spares or see if an existing blanket waiver would apply to the acquisition.</a:t>
            </a:r>
            <a:endParaRPr lang="en-US" dirty="0"/>
          </a:p>
        </p:txBody>
      </p:sp>
      <p:sp>
        <p:nvSpPr>
          <p:cNvPr id="8" name="Flowchart: Delay 7">
            <a:extLst>
              <a:ext uri="{FF2B5EF4-FFF2-40B4-BE49-F238E27FC236}">
                <a16:creationId xmlns:a16="http://schemas.microsoft.com/office/drawing/2014/main" id="{4CC602C5-889C-48DC-BB5B-06095AB1DAF9}"/>
              </a:ext>
            </a:extLst>
          </p:cNvPr>
          <p:cNvSpPr/>
          <p:nvPr/>
        </p:nvSpPr>
        <p:spPr>
          <a:xfrm flipH="1">
            <a:off x="9266547" y="0"/>
            <a:ext cx="2925452" cy="6858000"/>
          </a:xfrm>
          <a:prstGeom prst="flowChartDelay">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61D1D7D5-6940-4DD7-8638-32BAA5AE44BA}"/>
              </a:ext>
            </a:extLst>
          </p:cNvPr>
          <p:cNvGrpSpPr/>
          <p:nvPr/>
        </p:nvGrpSpPr>
        <p:grpSpPr>
          <a:xfrm flipH="1">
            <a:off x="10461686" y="3680660"/>
            <a:ext cx="511666" cy="490542"/>
            <a:chOff x="4964627" y="3703863"/>
            <a:chExt cx="393594" cy="377344"/>
          </a:xfrm>
          <a:solidFill>
            <a:schemeClr val="tx2">
              <a:lumMod val="60000"/>
              <a:lumOff val="40000"/>
            </a:schemeClr>
          </a:solidFill>
        </p:grpSpPr>
        <p:sp>
          <p:nvSpPr>
            <p:cNvPr id="10" name="Oval 1">
              <a:extLst>
                <a:ext uri="{FF2B5EF4-FFF2-40B4-BE49-F238E27FC236}">
                  <a16:creationId xmlns:a16="http://schemas.microsoft.com/office/drawing/2014/main" id="{6BC57E0F-AF30-4ED1-850C-7F98521853F9}"/>
                </a:ext>
              </a:extLst>
            </p:cNvPr>
            <p:cNvSpPr/>
            <p:nvPr/>
          </p:nvSpPr>
          <p:spPr>
            <a:xfrm flipH="1">
              <a:off x="4977747" y="3794659"/>
              <a:ext cx="367354" cy="65606"/>
            </a:xfrm>
            <a:custGeom>
              <a:avLst/>
              <a:gdLst/>
              <a:ahLst/>
              <a:cxnLst/>
              <a:rect l="l" t="t" r="r" b="b"/>
              <a:pathLst>
                <a:path w="920008" h="164304">
                  <a:moveTo>
                    <a:pt x="852708" y="0"/>
                  </a:moveTo>
                  <a:lnTo>
                    <a:pt x="67299" y="0"/>
                  </a:lnTo>
                  <a:cubicBezTo>
                    <a:pt x="30131" y="0"/>
                    <a:pt x="0" y="30131"/>
                    <a:pt x="0" y="67299"/>
                  </a:cubicBezTo>
                  <a:lnTo>
                    <a:pt x="0" y="97005"/>
                  </a:lnTo>
                  <a:cubicBezTo>
                    <a:pt x="0" y="134173"/>
                    <a:pt x="30131" y="164304"/>
                    <a:pt x="67299" y="164304"/>
                  </a:cubicBezTo>
                  <a:lnTo>
                    <a:pt x="852708" y="164304"/>
                  </a:lnTo>
                  <a:cubicBezTo>
                    <a:pt x="889877" y="164304"/>
                    <a:pt x="920008" y="134173"/>
                    <a:pt x="920008" y="97005"/>
                  </a:cubicBezTo>
                  <a:lnTo>
                    <a:pt x="920008" y="67299"/>
                  </a:lnTo>
                  <a:cubicBezTo>
                    <a:pt x="920008" y="30131"/>
                    <a:pt x="889877" y="0"/>
                    <a:pt x="8527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 name="Oval 1">
              <a:extLst>
                <a:ext uri="{FF2B5EF4-FFF2-40B4-BE49-F238E27FC236}">
                  <a16:creationId xmlns:a16="http://schemas.microsoft.com/office/drawing/2014/main" id="{158BD90B-56B6-471B-BE9F-B5C62E84A30B}"/>
                </a:ext>
              </a:extLst>
            </p:cNvPr>
            <p:cNvSpPr/>
            <p:nvPr/>
          </p:nvSpPr>
          <p:spPr>
            <a:xfrm flipH="1">
              <a:off x="5017106" y="3976249"/>
              <a:ext cx="288634" cy="104958"/>
            </a:xfrm>
            <a:custGeom>
              <a:avLst/>
              <a:gdLst/>
              <a:ahLst/>
              <a:cxnLst/>
              <a:rect l="l" t="t" r="r" b="b"/>
              <a:pathLst>
                <a:path w="722862" h="262858">
                  <a:moveTo>
                    <a:pt x="722862" y="0"/>
                  </a:moveTo>
                  <a:lnTo>
                    <a:pt x="0" y="0"/>
                  </a:lnTo>
                  <a:lnTo>
                    <a:pt x="0" y="131429"/>
                  </a:lnTo>
                  <a:cubicBezTo>
                    <a:pt x="0" y="204015"/>
                    <a:pt x="161818" y="262858"/>
                    <a:pt x="361431" y="262858"/>
                  </a:cubicBezTo>
                  <a:cubicBezTo>
                    <a:pt x="561044" y="262858"/>
                    <a:pt x="722862" y="204015"/>
                    <a:pt x="722862" y="1314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2" name="Oval 1">
              <a:extLst>
                <a:ext uri="{FF2B5EF4-FFF2-40B4-BE49-F238E27FC236}">
                  <a16:creationId xmlns:a16="http://schemas.microsoft.com/office/drawing/2014/main" id="{D8FD48CC-581C-43DF-A685-6A0D1ACAE2C0}"/>
                </a:ext>
              </a:extLst>
            </p:cNvPr>
            <p:cNvSpPr/>
            <p:nvPr/>
          </p:nvSpPr>
          <p:spPr>
            <a:xfrm flipH="1">
              <a:off x="4990867" y="3885454"/>
              <a:ext cx="341114" cy="65606"/>
            </a:xfrm>
            <a:custGeom>
              <a:avLst/>
              <a:gdLst/>
              <a:ahLst/>
              <a:cxnLst/>
              <a:rect l="l" t="t" r="r" b="b"/>
              <a:pathLst>
                <a:path w="854293" h="164306">
                  <a:moveTo>
                    <a:pt x="786994" y="0"/>
                  </a:moveTo>
                  <a:lnTo>
                    <a:pt x="67299" y="0"/>
                  </a:lnTo>
                  <a:cubicBezTo>
                    <a:pt x="30131" y="0"/>
                    <a:pt x="0" y="30131"/>
                    <a:pt x="0" y="67299"/>
                  </a:cubicBezTo>
                  <a:lnTo>
                    <a:pt x="0" y="97007"/>
                  </a:lnTo>
                  <a:cubicBezTo>
                    <a:pt x="0" y="134174"/>
                    <a:pt x="30131" y="164306"/>
                    <a:pt x="67299" y="164306"/>
                  </a:cubicBezTo>
                  <a:lnTo>
                    <a:pt x="786994" y="164306"/>
                  </a:lnTo>
                  <a:cubicBezTo>
                    <a:pt x="824162" y="164306"/>
                    <a:pt x="854293" y="134174"/>
                    <a:pt x="854293" y="97007"/>
                  </a:cubicBezTo>
                  <a:lnTo>
                    <a:pt x="854293" y="67299"/>
                  </a:lnTo>
                  <a:cubicBezTo>
                    <a:pt x="854293" y="30131"/>
                    <a:pt x="824162" y="0"/>
                    <a:pt x="7869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3" name="Oval 1">
              <a:extLst>
                <a:ext uri="{FF2B5EF4-FFF2-40B4-BE49-F238E27FC236}">
                  <a16:creationId xmlns:a16="http://schemas.microsoft.com/office/drawing/2014/main" id="{1D1B5DF7-9515-4EB1-9AFC-A842ED8A31A5}"/>
                </a:ext>
              </a:extLst>
            </p:cNvPr>
            <p:cNvSpPr/>
            <p:nvPr/>
          </p:nvSpPr>
          <p:spPr>
            <a:xfrm flipH="1">
              <a:off x="4964627" y="3703863"/>
              <a:ext cx="393594" cy="65606"/>
            </a:xfrm>
            <a:custGeom>
              <a:avLst/>
              <a:gdLst/>
              <a:ahLst/>
              <a:cxnLst/>
              <a:rect l="l" t="t" r="r" b="b"/>
              <a:pathLst>
                <a:path w="985723" h="164305">
                  <a:moveTo>
                    <a:pt x="918424" y="0"/>
                  </a:moveTo>
                  <a:lnTo>
                    <a:pt x="67300" y="0"/>
                  </a:lnTo>
                  <a:cubicBezTo>
                    <a:pt x="30131" y="0"/>
                    <a:pt x="0" y="30130"/>
                    <a:pt x="0" y="67298"/>
                  </a:cubicBezTo>
                  <a:lnTo>
                    <a:pt x="0" y="97006"/>
                  </a:lnTo>
                  <a:cubicBezTo>
                    <a:pt x="0" y="134173"/>
                    <a:pt x="30131" y="164305"/>
                    <a:pt x="67300" y="164305"/>
                  </a:cubicBezTo>
                  <a:lnTo>
                    <a:pt x="918424" y="164305"/>
                  </a:lnTo>
                  <a:cubicBezTo>
                    <a:pt x="955592" y="164305"/>
                    <a:pt x="985723" y="134173"/>
                    <a:pt x="985723" y="97006"/>
                  </a:cubicBezTo>
                  <a:lnTo>
                    <a:pt x="985723" y="67298"/>
                  </a:lnTo>
                  <a:cubicBezTo>
                    <a:pt x="985723" y="30130"/>
                    <a:pt x="955592" y="0"/>
                    <a:pt x="91842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14" name="Oval 3">
            <a:extLst>
              <a:ext uri="{FF2B5EF4-FFF2-40B4-BE49-F238E27FC236}">
                <a16:creationId xmlns:a16="http://schemas.microsoft.com/office/drawing/2014/main" id="{494244E0-46D0-41C1-839E-21286BA3BAF5}"/>
              </a:ext>
            </a:extLst>
          </p:cNvPr>
          <p:cNvSpPr/>
          <p:nvPr/>
        </p:nvSpPr>
        <p:spPr>
          <a:xfrm>
            <a:off x="10105127" y="2233047"/>
            <a:ext cx="1224785" cy="1351173"/>
          </a:xfrm>
          <a:custGeom>
            <a:avLst/>
            <a:gdLst/>
            <a:ahLst/>
            <a:cxnLst/>
            <a:rect l="l" t="t" r="r" b="b"/>
            <a:pathLst>
              <a:path w="790861" h="872472">
                <a:moveTo>
                  <a:pt x="394689" y="0"/>
                </a:moveTo>
                <a:lnTo>
                  <a:pt x="395430" y="57"/>
                </a:lnTo>
                <a:lnTo>
                  <a:pt x="396172" y="0"/>
                </a:lnTo>
                <a:cubicBezTo>
                  <a:pt x="614153" y="0"/>
                  <a:pt x="790861" y="176708"/>
                  <a:pt x="790861" y="394689"/>
                </a:cubicBezTo>
                <a:cubicBezTo>
                  <a:pt x="790861" y="542198"/>
                  <a:pt x="685540" y="687780"/>
                  <a:pt x="602673" y="754231"/>
                </a:cubicBezTo>
                <a:cubicBezTo>
                  <a:pt x="577986" y="782673"/>
                  <a:pt x="588881" y="797618"/>
                  <a:pt x="583576" y="834696"/>
                </a:cubicBezTo>
                <a:cubicBezTo>
                  <a:pt x="569784" y="863319"/>
                  <a:pt x="557447" y="872472"/>
                  <a:pt x="533068" y="872472"/>
                </a:cubicBezTo>
                <a:lnTo>
                  <a:pt x="395430" y="871979"/>
                </a:lnTo>
                <a:lnTo>
                  <a:pt x="257793" y="872472"/>
                </a:lnTo>
                <a:cubicBezTo>
                  <a:pt x="233414" y="872472"/>
                  <a:pt x="221078" y="863319"/>
                  <a:pt x="207286" y="834696"/>
                </a:cubicBezTo>
                <a:cubicBezTo>
                  <a:pt x="201981" y="797618"/>
                  <a:pt x="212876" y="782673"/>
                  <a:pt x="188188" y="754231"/>
                </a:cubicBezTo>
                <a:cubicBezTo>
                  <a:pt x="105322" y="687780"/>
                  <a:pt x="0" y="542198"/>
                  <a:pt x="0" y="394689"/>
                </a:cubicBezTo>
                <a:cubicBezTo>
                  <a:pt x="0" y="176708"/>
                  <a:pt x="176709" y="0"/>
                  <a:pt x="39468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5" name="Chevron 2">
            <a:extLst>
              <a:ext uri="{FF2B5EF4-FFF2-40B4-BE49-F238E27FC236}">
                <a16:creationId xmlns:a16="http://schemas.microsoft.com/office/drawing/2014/main" id="{066A9640-0E1D-406C-82DB-AC2ED848475D}"/>
              </a:ext>
            </a:extLst>
          </p:cNvPr>
          <p:cNvSpPr/>
          <p:nvPr/>
        </p:nvSpPr>
        <p:spPr>
          <a:xfrm rot="5400000">
            <a:off x="10211213" y="2036361"/>
            <a:ext cx="1387834" cy="1488513"/>
          </a:xfrm>
          <a:custGeom>
            <a:avLst/>
            <a:gdLst/>
            <a:ahLst/>
            <a:cxnLst/>
            <a:rect l="l" t="t" r="r" b="b"/>
            <a:pathLst>
              <a:path w="3010478" h="2971924">
                <a:moveTo>
                  <a:pt x="0" y="0"/>
                </a:moveTo>
                <a:cubicBezTo>
                  <a:pt x="597789" y="631968"/>
                  <a:pt x="1954851" y="1281936"/>
                  <a:pt x="3010478" y="1750136"/>
                </a:cubicBezTo>
                <a:lnTo>
                  <a:pt x="3010478" y="1766533"/>
                </a:lnTo>
                <a:cubicBezTo>
                  <a:pt x="2556291" y="2057095"/>
                  <a:pt x="1750264" y="2348261"/>
                  <a:pt x="1695591" y="2971924"/>
                </a:cubicBezTo>
                <a:lnTo>
                  <a:pt x="1167606" y="2794065"/>
                </a:lnTo>
                <a:cubicBezTo>
                  <a:pt x="1356560" y="2217270"/>
                  <a:pt x="1563728" y="2059107"/>
                  <a:pt x="1967797" y="1771109"/>
                </a:cubicBezTo>
                <a:cubicBezTo>
                  <a:pt x="1212626" y="1431720"/>
                  <a:pt x="908197" y="1282487"/>
                  <a:pt x="19210" y="696594"/>
                </a:cubicBezTo>
                <a:cubicBezTo>
                  <a:pt x="12874" y="464793"/>
                  <a:pt x="13037" y="311571"/>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16" name="Rectangle: Rounded Corners 15">
            <a:extLst>
              <a:ext uri="{FF2B5EF4-FFF2-40B4-BE49-F238E27FC236}">
                <a16:creationId xmlns:a16="http://schemas.microsoft.com/office/drawing/2014/main" id="{C15215B8-4813-4F07-AB3D-4B591903BDCF}"/>
              </a:ext>
            </a:extLst>
          </p:cNvPr>
          <p:cNvSpPr/>
          <p:nvPr/>
        </p:nvSpPr>
        <p:spPr>
          <a:xfrm>
            <a:off x="161481" y="5490517"/>
            <a:ext cx="2553439" cy="646331"/>
          </a:xfrm>
          <a:prstGeom prst="round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8F8D0DB-88AB-494C-AC99-6345A66586E7}"/>
              </a:ext>
            </a:extLst>
          </p:cNvPr>
          <p:cNvSpPr txBox="1"/>
          <p:nvPr/>
        </p:nvSpPr>
        <p:spPr>
          <a:xfrm>
            <a:off x="463901" y="1152905"/>
            <a:ext cx="8710916" cy="4801314"/>
          </a:xfrm>
          <a:prstGeom prst="rect">
            <a:avLst/>
          </a:prstGeom>
          <a:noFill/>
        </p:spPr>
        <p:txBody>
          <a:bodyPr wrap="square" rtlCol="0">
            <a:spAutoFit/>
          </a:bodyPr>
          <a:lstStyle/>
          <a:p>
            <a:r>
              <a:rPr lang="en-US" sz="1800" dirty="0">
                <a:solidFill>
                  <a:schemeClr val="bg1"/>
                </a:solidFill>
              </a:rPr>
              <a:t>The CO has an acquisition for a major system that contains steel and manufactured goods.  The major systems contract has two phases (Phase I (Development, Production, and Deployment to FAA sites) and Phase II (Operations &amp; Maintenance)).  In Phase I the CO applies the component test waiver for a computer chip which means that the cost of components and subcomponents produced in the U.S. is more than 60%  and final assembly has taken place in the U.S. The CO also requires spare computer chips in Phase II.</a:t>
            </a:r>
          </a:p>
          <a:p>
            <a:endParaRPr lang="en-US" sz="1800" dirty="0">
              <a:solidFill>
                <a:schemeClr val="bg1"/>
              </a:solidFill>
            </a:endParaRPr>
          </a:p>
          <a:p>
            <a:r>
              <a:rPr lang="en-US" sz="1800" b="1" dirty="0">
                <a:solidFill>
                  <a:schemeClr val="bg1"/>
                </a:solidFill>
              </a:rPr>
              <a:t>	Phase I (F&amp;E Funded): </a:t>
            </a:r>
            <a:r>
              <a:rPr lang="en-US" sz="1800" dirty="0">
                <a:solidFill>
                  <a:schemeClr val="bg1"/>
                </a:solidFill>
              </a:rPr>
              <a:t>Development, Production and Deployment	</a:t>
            </a:r>
            <a:br>
              <a:rPr lang="en-US" sz="1800" dirty="0">
                <a:solidFill>
                  <a:schemeClr val="bg1"/>
                </a:solidFill>
              </a:rPr>
            </a:br>
            <a:r>
              <a:rPr lang="en-US" sz="1800" b="1" dirty="0">
                <a:solidFill>
                  <a:schemeClr val="bg1"/>
                </a:solidFill>
              </a:rPr>
              <a:t>	Phase II (Ops Funded): </a:t>
            </a:r>
            <a:r>
              <a:rPr lang="en-US" sz="1800" dirty="0">
                <a:solidFill>
                  <a:schemeClr val="bg1"/>
                </a:solidFill>
              </a:rPr>
              <a:t>Operations and Maintenance </a:t>
            </a:r>
          </a:p>
          <a:p>
            <a:endParaRPr lang="en-US" sz="1800" dirty="0">
              <a:solidFill>
                <a:schemeClr val="bg1"/>
              </a:solidFill>
            </a:endParaRPr>
          </a:p>
          <a:p>
            <a:r>
              <a:rPr lang="en-US" sz="1800" b="1" dirty="0">
                <a:solidFill>
                  <a:schemeClr val="bg1"/>
                </a:solidFill>
              </a:rPr>
              <a:t>True or False.  </a:t>
            </a:r>
            <a:br>
              <a:rPr lang="en-US" sz="1800" b="1" dirty="0">
                <a:solidFill>
                  <a:schemeClr val="bg1"/>
                </a:solidFill>
              </a:rPr>
            </a:br>
            <a:r>
              <a:rPr lang="en-US" sz="1800" dirty="0">
                <a:solidFill>
                  <a:schemeClr val="bg1"/>
                </a:solidFill>
              </a:rPr>
              <a:t>The CO can apply the component test waiver for spare computer chips in Phase II in order to support the operations and maintenance of the major system.</a:t>
            </a:r>
            <a:br>
              <a:rPr lang="en-US" sz="1800" dirty="0">
                <a:solidFill>
                  <a:schemeClr val="bg1"/>
                </a:solidFill>
              </a:rPr>
            </a:br>
            <a:endParaRPr lang="en-US" sz="1800" b="1" dirty="0">
              <a:solidFill>
                <a:schemeClr val="bg1"/>
              </a:solidFill>
            </a:endParaRPr>
          </a:p>
          <a:p>
            <a:pPr marL="342900" indent="-342900">
              <a:buAutoNum type="alphaUcPeriod"/>
            </a:pPr>
            <a:r>
              <a:rPr lang="en-US" sz="1800" dirty="0">
                <a:solidFill>
                  <a:schemeClr val="bg1"/>
                </a:solidFill>
              </a:rPr>
              <a:t>True</a:t>
            </a:r>
          </a:p>
          <a:p>
            <a:pPr marL="342900" indent="-342900">
              <a:buAutoNum type="alphaUcPeriod"/>
            </a:pPr>
            <a:endParaRPr lang="en-US" sz="1800" dirty="0">
              <a:solidFill>
                <a:schemeClr val="bg1"/>
              </a:solidFill>
            </a:endParaRPr>
          </a:p>
          <a:p>
            <a:pPr marL="342900" indent="-342900">
              <a:buAutoNum type="alphaUcPeriod"/>
            </a:pPr>
            <a:r>
              <a:rPr lang="en-US" sz="1800" dirty="0">
                <a:solidFill>
                  <a:schemeClr val="bg1"/>
                </a:solidFill>
              </a:rPr>
              <a:t>False</a:t>
            </a:r>
          </a:p>
        </p:txBody>
      </p:sp>
      <p:sp>
        <p:nvSpPr>
          <p:cNvPr id="18" name="Slide Number Placeholder 1">
            <a:extLst>
              <a:ext uri="{FF2B5EF4-FFF2-40B4-BE49-F238E27FC236}">
                <a16:creationId xmlns:a16="http://schemas.microsoft.com/office/drawing/2014/main" id="{AEA004B1-5784-4F97-BBEC-B5BFFDB8A4E8}"/>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19</a:t>
            </a:fld>
            <a:endParaRPr lang="en-US" dirty="0"/>
          </a:p>
        </p:txBody>
      </p:sp>
    </p:spTree>
    <p:extLst>
      <p:ext uri="{BB962C8B-B14F-4D97-AF65-F5344CB8AC3E}">
        <p14:creationId xmlns:p14="http://schemas.microsoft.com/office/powerpoint/2010/main" val="3632712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1" name="Content Placeholder 3">
            <a:extLst>
              <a:ext uri="{FF2B5EF4-FFF2-40B4-BE49-F238E27FC236}">
                <a16:creationId xmlns:a16="http://schemas.microsoft.com/office/drawing/2014/main" id="{A617B37C-5EB4-43B8-B910-D0F9506F8381}"/>
              </a:ext>
            </a:extLst>
          </p:cNvPr>
          <p:cNvSpPr>
            <a:spLocks noGrp="1"/>
          </p:cNvSpPr>
          <p:nvPr>
            <p:ph idx="1"/>
          </p:nvPr>
        </p:nvSpPr>
        <p:spPr>
          <a:xfrm>
            <a:off x="783996" y="1275994"/>
            <a:ext cx="10829827" cy="720112"/>
          </a:xfrm>
        </p:spPr>
        <p:txBody>
          <a:bodyPr>
            <a:normAutofit/>
          </a:bodyPr>
          <a:lstStyle/>
          <a:p>
            <a:pPr marL="0" indent="0">
              <a:buNone/>
            </a:pPr>
            <a:r>
              <a:rPr lang="en-US" sz="2000" dirty="0">
                <a:solidFill>
                  <a:schemeClr val="bg1"/>
                </a:solidFill>
              </a:rPr>
              <a:t>The learning objectives of this training are to build an understanding of:</a:t>
            </a:r>
          </a:p>
        </p:txBody>
      </p:sp>
      <p:grpSp>
        <p:nvGrpSpPr>
          <p:cNvPr id="11" name="Group 10">
            <a:extLst>
              <a:ext uri="{FF2B5EF4-FFF2-40B4-BE49-F238E27FC236}">
                <a16:creationId xmlns:a16="http://schemas.microsoft.com/office/drawing/2014/main" id="{184838AA-EBC6-4BEB-833E-DD546E970C93}"/>
              </a:ext>
            </a:extLst>
          </p:cNvPr>
          <p:cNvGrpSpPr/>
          <p:nvPr/>
        </p:nvGrpSpPr>
        <p:grpSpPr>
          <a:xfrm>
            <a:off x="-162469" y="1753664"/>
            <a:ext cx="9335967" cy="1150890"/>
            <a:chOff x="-162469" y="1150348"/>
            <a:chExt cx="9335967" cy="1150890"/>
          </a:xfrm>
        </p:grpSpPr>
        <p:grpSp>
          <p:nvGrpSpPr>
            <p:cNvPr id="3" name="Group 2">
              <a:extLst>
                <a:ext uri="{FF2B5EF4-FFF2-40B4-BE49-F238E27FC236}">
                  <a16:creationId xmlns:a16="http://schemas.microsoft.com/office/drawing/2014/main" id="{FADDBCE0-9939-4969-923F-7BA978586662}"/>
                </a:ext>
              </a:extLst>
            </p:cNvPr>
            <p:cNvGrpSpPr/>
            <p:nvPr/>
          </p:nvGrpSpPr>
          <p:grpSpPr>
            <a:xfrm>
              <a:off x="-162469" y="1150348"/>
              <a:ext cx="9335967" cy="1094132"/>
              <a:chOff x="-162469" y="1150348"/>
              <a:chExt cx="9335967" cy="1094132"/>
            </a:xfrm>
          </p:grpSpPr>
          <p:sp>
            <p:nvSpPr>
              <p:cNvPr id="15" name="Rectangle: Rounded Corners 14">
                <a:extLst>
                  <a:ext uri="{FF2B5EF4-FFF2-40B4-BE49-F238E27FC236}">
                    <a16:creationId xmlns:a16="http://schemas.microsoft.com/office/drawing/2014/main" id="{E1F46BC4-BADB-4463-8835-6F820531C01B}"/>
                  </a:ext>
                </a:extLst>
              </p:cNvPr>
              <p:cNvSpPr/>
              <p:nvPr/>
            </p:nvSpPr>
            <p:spPr>
              <a:xfrm>
                <a:off x="846288" y="1227116"/>
                <a:ext cx="8327210" cy="48442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40EF1B4F-75CD-41D1-9B64-7BC607170025}"/>
                  </a:ext>
                </a:extLst>
              </p:cNvPr>
              <p:cNvGrpSpPr/>
              <p:nvPr/>
            </p:nvGrpSpPr>
            <p:grpSpPr>
              <a:xfrm>
                <a:off x="-162469" y="1150348"/>
                <a:ext cx="1753246" cy="1094132"/>
                <a:chOff x="-319852" y="1703319"/>
                <a:chExt cx="1753246" cy="1094132"/>
              </a:xfrm>
            </p:grpSpPr>
            <p:sp>
              <p:nvSpPr>
                <p:cNvPr id="21" name="Oval 20">
                  <a:extLst>
                    <a:ext uri="{FF2B5EF4-FFF2-40B4-BE49-F238E27FC236}">
                      <a16:creationId xmlns:a16="http://schemas.microsoft.com/office/drawing/2014/main" id="{FD3201BB-F3F0-4150-AE9A-46D5B06C6A91}"/>
                    </a:ext>
                  </a:extLst>
                </p:cNvPr>
                <p:cNvSpPr/>
                <p:nvPr/>
              </p:nvSpPr>
              <p:spPr>
                <a:xfrm>
                  <a:off x="295440" y="1703319"/>
                  <a:ext cx="548640" cy="54864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5" name="Content Placeholder 2">
                  <a:extLst>
                    <a:ext uri="{FF2B5EF4-FFF2-40B4-BE49-F238E27FC236}">
                      <a16:creationId xmlns:a16="http://schemas.microsoft.com/office/drawing/2014/main" id="{171E5ED9-33EA-40B8-9BFF-79545C7E001D}"/>
                    </a:ext>
                  </a:extLst>
                </p:cNvPr>
                <p:cNvSpPr txBox="1">
                  <a:spLocks/>
                </p:cNvSpPr>
                <p:nvPr/>
              </p:nvSpPr>
              <p:spPr>
                <a:xfrm>
                  <a:off x="-319852" y="1800892"/>
                  <a:ext cx="1753246" cy="99655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15213F"/>
                      </a:solidFill>
                      <a:latin typeface="+mn-lt"/>
                      <a:ea typeface="+mn-ea"/>
                      <a:cs typeface="+mn-cs"/>
                    </a:defRPr>
                  </a:lvl1pPr>
                  <a:lvl2pPr marL="514350" indent="-171450" algn="l" defTabSz="685800" rtl="0" eaLnBrk="1" latinLnBrk="0" hangingPunct="1">
                    <a:lnSpc>
                      <a:spcPct val="90000"/>
                    </a:lnSpc>
                    <a:spcBef>
                      <a:spcPts val="375"/>
                    </a:spcBef>
                    <a:buFont typeface="Trebuchet MS" panose="020B0603020202020204" pitchFamily="34" charset="0"/>
                    <a:buChar char="–"/>
                    <a:defRPr sz="1600" kern="1200">
                      <a:solidFill>
                        <a:srgbClr val="15213F"/>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US" sz="1800" b="1" dirty="0">
                      <a:solidFill>
                        <a:schemeClr val="bg1"/>
                      </a:solidFill>
                    </a:rPr>
                    <a:t>1</a:t>
                  </a:r>
                </a:p>
              </p:txBody>
            </p:sp>
          </p:grpSp>
        </p:grpSp>
        <p:sp>
          <p:nvSpPr>
            <p:cNvPr id="29" name="Content Placeholder 2">
              <a:extLst>
                <a:ext uri="{FF2B5EF4-FFF2-40B4-BE49-F238E27FC236}">
                  <a16:creationId xmlns:a16="http://schemas.microsoft.com/office/drawing/2014/main" id="{5E964CC8-C45A-427F-912C-71E31D5F1667}"/>
                </a:ext>
              </a:extLst>
            </p:cNvPr>
            <p:cNvSpPr txBox="1">
              <a:spLocks/>
            </p:cNvSpPr>
            <p:nvPr/>
          </p:nvSpPr>
          <p:spPr>
            <a:xfrm>
              <a:off x="1228565" y="1291583"/>
              <a:ext cx="6696235" cy="100965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Trebuchet MS" panose="020B0603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1800" dirty="0" smtClean="0"/>
                <a:t>Buy </a:t>
              </a:r>
              <a:r>
                <a:rPr lang="en-US" sz="1800" dirty="0"/>
                <a:t>American Laws</a:t>
              </a:r>
            </a:p>
          </p:txBody>
        </p:sp>
      </p:grpSp>
      <p:sp>
        <p:nvSpPr>
          <p:cNvPr id="31" name="Title 2">
            <a:extLst>
              <a:ext uri="{FF2B5EF4-FFF2-40B4-BE49-F238E27FC236}">
                <a16:creationId xmlns:a16="http://schemas.microsoft.com/office/drawing/2014/main" id="{A7F27F87-39F6-4111-BF50-B92EC50D3D6F}"/>
              </a:ext>
            </a:extLst>
          </p:cNvPr>
          <p:cNvSpPr>
            <a:spLocks noGrp="1"/>
          </p:cNvSpPr>
          <p:nvPr>
            <p:ph type="title"/>
          </p:nvPr>
        </p:nvSpPr>
        <p:spPr>
          <a:xfrm>
            <a:off x="802064" y="167162"/>
            <a:ext cx="10515600" cy="1325563"/>
          </a:xfrm>
          <a:noFill/>
          <a:ln w="57150">
            <a:noFill/>
          </a:ln>
        </p:spPr>
        <p:txBody>
          <a:bodyPr/>
          <a:lstStyle/>
          <a:p>
            <a:r>
              <a:rPr lang="en-US" b="1" dirty="0">
                <a:solidFill>
                  <a:srgbClr val="BF9000"/>
                </a:solidFill>
                <a:latin typeface="+mn-lt"/>
              </a:rPr>
              <a:t>Learning Objectives</a:t>
            </a:r>
            <a:endParaRPr lang="en-US" dirty="0">
              <a:solidFill>
                <a:srgbClr val="BF9000"/>
              </a:solidFill>
            </a:endParaRPr>
          </a:p>
        </p:txBody>
      </p:sp>
      <p:sp>
        <p:nvSpPr>
          <p:cNvPr id="12" name="Slide Number Placeholder 11">
            <a:extLst>
              <a:ext uri="{FF2B5EF4-FFF2-40B4-BE49-F238E27FC236}">
                <a16:creationId xmlns:a16="http://schemas.microsoft.com/office/drawing/2014/main" id="{009C9F98-6D20-4BB7-9643-AF6CEF3B0A22}"/>
              </a:ext>
            </a:extLst>
          </p:cNvPr>
          <p:cNvSpPr>
            <a:spLocks noGrp="1"/>
          </p:cNvSpPr>
          <p:nvPr>
            <p:ph type="sldNum" sz="quarter" idx="12"/>
          </p:nvPr>
        </p:nvSpPr>
        <p:spPr/>
        <p:txBody>
          <a:bodyPr/>
          <a:lstStyle/>
          <a:p>
            <a:fld id="{997F724D-12ED-40FA-8446-E561764739F9}" type="slidenum">
              <a:rPr lang="en-US" smtClean="0"/>
              <a:t>2</a:t>
            </a:fld>
            <a:endParaRPr lang="en-US" dirty="0"/>
          </a:p>
        </p:txBody>
      </p:sp>
      <p:grpSp>
        <p:nvGrpSpPr>
          <p:cNvPr id="53" name="Group 52">
            <a:extLst>
              <a:ext uri="{FF2B5EF4-FFF2-40B4-BE49-F238E27FC236}">
                <a16:creationId xmlns:a16="http://schemas.microsoft.com/office/drawing/2014/main" id="{CEB50479-BB17-4F1D-A741-7D2E55957D7E}"/>
              </a:ext>
            </a:extLst>
          </p:cNvPr>
          <p:cNvGrpSpPr/>
          <p:nvPr/>
        </p:nvGrpSpPr>
        <p:grpSpPr>
          <a:xfrm>
            <a:off x="-162469" y="2634629"/>
            <a:ext cx="9335967" cy="1150890"/>
            <a:chOff x="-162469" y="1150348"/>
            <a:chExt cx="9335967" cy="1150890"/>
          </a:xfrm>
        </p:grpSpPr>
        <p:grpSp>
          <p:nvGrpSpPr>
            <p:cNvPr id="54" name="Group 53">
              <a:extLst>
                <a:ext uri="{FF2B5EF4-FFF2-40B4-BE49-F238E27FC236}">
                  <a16:creationId xmlns:a16="http://schemas.microsoft.com/office/drawing/2014/main" id="{9ADDCF85-5AC0-49F0-A8C8-B115302C4C80}"/>
                </a:ext>
              </a:extLst>
            </p:cNvPr>
            <p:cNvGrpSpPr/>
            <p:nvPr/>
          </p:nvGrpSpPr>
          <p:grpSpPr>
            <a:xfrm>
              <a:off x="-162469" y="1150348"/>
              <a:ext cx="9335967" cy="1094132"/>
              <a:chOff x="-162469" y="1150348"/>
              <a:chExt cx="9335967" cy="1094132"/>
            </a:xfrm>
          </p:grpSpPr>
          <p:sp>
            <p:nvSpPr>
              <p:cNvPr id="56" name="Rectangle: Rounded Corners 55">
                <a:extLst>
                  <a:ext uri="{FF2B5EF4-FFF2-40B4-BE49-F238E27FC236}">
                    <a16:creationId xmlns:a16="http://schemas.microsoft.com/office/drawing/2014/main" id="{6E7A6AE2-5E56-4010-989C-F9AF8BB78FCB}"/>
                  </a:ext>
                </a:extLst>
              </p:cNvPr>
              <p:cNvSpPr/>
              <p:nvPr/>
            </p:nvSpPr>
            <p:spPr>
              <a:xfrm>
                <a:off x="846288" y="1227116"/>
                <a:ext cx="8327210" cy="48442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a:extLst>
                  <a:ext uri="{FF2B5EF4-FFF2-40B4-BE49-F238E27FC236}">
                    <a16:creationId xmlns:a16="http://schemas.microsoft.com/office/drawing/2014/main" id="{C7BCB7B2-584E-48CC-9441-F874CDB31088}"/>
                  </a:ext>
                </a:extLst>
              </p:cNvPr>
              <p:cNvGrpSpPr/>
              <p:nvPr/>
            </p:nvGrpSpPr>
            <p:grpSpPr>
              <a:xfrm>
                <a:off x="-162469" y="1150348"/>
                <a:ext cx="1753246" cy="1094132"/>
                <a:chOff x="-319852" y="1703319"/>
                <a:chExt cx="1753246" cy="1094132"/>
              </a:xfrm>
            </p:grpSpPr>
            <p:sp>
              <p:nvSpPr>
                <p:cNvPr id="58" name="Oval 57">
                  <a:extLst>
                    <a:ext uri="{FF2B5EF4-FFF2-40B4-BE49-F238E27FC236}">
                      <a16:creationId xmlns:a16="http://schemas.microsoft.com/office/drawing/2014/main" id="{F5591CD7-E3AC-4F53-821E-BD2F95D4B7C6}"/>
                    </a:ext>
                  </a:extLst>
                </p:cNvPr>
                <p:cNvSpPr/>
                <p:nvPr/>
              </p:nvSpPr>
              <p:spPr>
                <a:xfrm>
                  <a:off x="295440" y="1703319"/>
                  <a:ext cx="548640" cy="54864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9" name="Content Placeholder 2">
                  <a:extLst>
                    <a:ext uri="{FF2B5EF4-FFF2-40B4-BE49-F238E27FC236}">
                      <a16:creationId xmlns:a16="http://schemas.microsoft.com/office/drawing/2014/main" id="{3CAA5025-3C4D-45F8-96AC-204C3AED3ABA}"/>
                    </a:ext>
                  </a:extLst>
                </p:cNvPr>
                <p:cNvSpPr txBox="1">
                  <a:spLocks/>
                </p:cNvSpPr>
                <p:nvPr/>
              </p:nvSpPr>
              <p:spPr>
                <a:xfrm>
                  <a:off x="-319852" y="1800892"/>
                  <a:ext cx="1753246" cy="99655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15213F"/>
                      </a:solidFill>
                      <a:latin typeface="+mn-lt"/>
                      <a:ea typeface="+mn-ea"/>
                      <a:cs typeface="+mn-cs"/>
                    </a:defRPr>
                  </a:lvl1pPr>
                  <a:lvl2pPr marL="514350" indent="-171450" algn="l" defTabSz="685800" rtl="0" eaLnBrk="1" latinLnBrk="0" hangingPunct="1">
                    <a:lnSpc>
                      <a:spcPct val="90000"/>
                    </a:lnSpc>
                    <a:spcBef>
                      <a:spcPts val="375"/>
                    </a:spcBef>
                    <a:buFont typeface="Trebuchet MS" panose="020B0603020202020204" pitchFamily="34" charset="0"/>
                    <a:buChar char="–"/>
                    <a:defRPr sz="1600" kern="1200">
                      <a:solidFill>
                        <a:srgbClr val="15213F"/>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US" sz="1800" b="1" dirty="0">
                      <a:solidFill>
                        <a:schemeClr val="bg1"/>
                      </a:solidFill>
                    </a:rPr>
                    <a:t>2</a:t>
                  </a:r>
                </a:p>
              </p:txBody>
            </p:sp>
          </p:grpSp>
        </p:grpSp>
        <p:sp>
          <p:nvSpPr>
            <p:cNvPr id="55" name="Content Placeholder 2">
              <a:extLst>
                <a:ext uri="{FF2B5EF4-FFF2-40B4-BE49-F238E27FC236}">
                  <a16:creationId xmlns:a16="http://schemas.microsoft.com/office/drawing/2014/main" id="{7E15DDCC-36B2-4144-A22E-D6D9DD382008}"/>
                </a:ext>
              </a:extLst>
            </p:cNvPr>
            <p:cNvSpPr txBox="1">
              <a:spLocks/>
            </p:cNvSpPr>
            <p:nvPr/>
          </p:nvSpPr>
          <p:spPr>
            <a:xfrm>
              <a:off x="1228565" y="1291583"/>
              <a:ext cx="6696235" cy="100965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Trebuchet MS" panose="020B0603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1800" dirty="0"/>
                <a:t>Applicability of Buy American Preference &amp; Exceptions</a:t>
              </a:r>
            </a:p>
          </p:txBody>
        </p:sp>
      </p:grpSp>
      <p:grpSp>
        <p:nvGrpSpPr>
          <p:cNvPr id="60" name="Group 59">
            <a:extLst>
              <a:ext uri="{FF2B5EF4-FFF2-40B4-BE49-F238E27FC236}">
                <a16:creationId xmlns:a16="http://schemas.microsoft.com/office/drawing/2014/main" id="{6F3820B0-71CA-4DC9-9684-BF2BD1C75756}"/>
              </a:ext>
            </a:extLst>
          </p:cNvPr>
          <p:cNvGrpSpPr/>
          <p:nvPr/>
        </p:nvGrpSpPr>
        <p:grpSpPr>
          <a:xfrm>
            <a:off x="-162469" y="3515594"/>
            <a:ext cx="9335967" cy="1150890"/>
            <a:chOff x="-162469" y="1150348"/>
            <a:chExt cx="9335967" cy="1150890"/>
          </a:xfrm>
        </p:grpSpPr>
        <p:grpSp>
          <p:nvGrpSpPr>
            <p:cNvPr id="61" name="Group 60">
              <a:extLst>
                <a:ext uri="{FF2B5EF4-FFF2-40B4-BE49-F238E27FC236}">
                  <a16:creationId xmlns:a16="http://schemas.microsoft.com/office/drawing/2014/main" id="{EA0E918A-B03B-4977-8550-DDE1C4B0F508}"/>
                </a:ext>
              </a:extLst>
            </p:cNvPr>
            <p:cNvGrpSpPr/>
            <p:nvPr/>
          </p:nvGrpSpPr>
          <p:grpSpPr>
            <a:xfrm>
              <a:off x="-162469" y="1150348"/>
              <a:ext cx="9335967" cy="1094132"/>
              <a:chOff x="-162469" y="1150348"/>
              <a:chExt cx="9335967" cy="1094132"/>
            </a:xfrm>
          </p:grpSpPr>
          <p:sp>
            <p:nvSpPr>
              <p:cNvPr id="63" name="Rectangle: Rounded Corners 62">
                <a:extLst>
                  <a:ext uri="{FF2B5EF4-FFF2-40B4-BE49-F238E27FC236}">
                    <a16:creationId xmlns:a16="http://schemas.microsoft.com/office/drawing/2014/main" id="{58C5E80D-B712-46A9-A5A0-013EA9C67FCD}"/>
                  </a:ext>
                </a:extLst>
              </p:cNvPr>
              <p:cNvSpPr/>
              <p:nvPr/>
            </p:nvSpPr>
            <p:spPr>
              <a:xfrm>
                <a:off x="846288" y="1227116"/>
                <a:ext cx="8327210" cy="48442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 name="Group 63">
                <a:extLst>
                  <a:ext uri="{FF2B5EF4-FFF2-40B4-BE49-F238E27FC236}">
                    <a16:creationId xmlns:a16="http://schemas.microsoft.com/office/drawing/2014/main" id="{BC4C7B71-0EDD-47C7-8FAA-B0E4BC36E9D2}"/>
                  </a:ext>
                </a:extLst>
              </p:cNvPr>
              <p:cNvGrpSpPr/>
              <p:nvPr/>
            </p:nvGrpSpPr>
            <p:grpSpPr>
              <a:xfrm>
                <a:off x="-162469" y="1150348"/>
                <a:ext cx="1753246" cy="1094132"/>
                <a:chOff x="-319852" y="1703319"/>
                <a:chExt cx="1753246" cy="1094132"/>
              </a:xfrm>
            </p:grpSpPr>
            <p:sp>
              <p:nvSpPr>
                <p:cNvPr id="65" name="Oval 64">
                  <a:extLst>
                    <a:ext uri="{FF2B5EF4-FFF2-40B4-BE49-F238E27FC236}">
                      <a16:creationId xmlns:a16="http://schemas.microsoft.com/office/drawing/2014/main" id="{4525584B-5B09-4461-B6AF-76F5B965101E}"/>
                    </a:ext>
                  </a:extLst>
                </p:cNvPr>
                <p:cNvSpPr/>
                <p:nvPr/>
              </p:nvSpPr>
              <p:spPr>
                <a:xfrm>
                  <a:off x="295440" y="1703319"/>
                  <a:ext cx="548640" cy="54864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6" name="Content Placeholder 2">
                  <a:extLst>
                    <a:ext uri="{FF2B5EF4-FFF2-40B4-BE49-F238E27FC236}">
                      <a16:creationId xmlns:a16="http://schemas.microsoft.com/office/drawing/2014/main" id="{241CF77C-3736-4F7C-BA31-3C199E4C9E86}"/>
                    </a:ext>
                  </a:extLst>
                </p:cNvPr>
                <p:cNvSpPr txBox="1">
                  <a:spLocks/>
                </p:cNvSpPr>
                <p:nvPr/>
              </p:nvSpPr>
              <p:spPr>
                <a:xfrm>
                  <a:off x="-319852" y="1800892"/>
                  <a:ext cx="1753246" cy="99655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15213F"/>
                      </a:solidFill>
                      <a:latin typeface="+mn-lt"/>
                      <a:ea typeface="+mn-ea"/>
                      <a:cs typeface="+mn-cs"/>
                    </a:defRPr>
                  </a:lvl1pPr>
                  <a:lvl2pPr marL="514350" indent="-171450" algn="l" defTabSz="685800" rtl="0" eaLnBrk="1" latinLnBrk="0" hangingPunct="1">
                    <a:lnSpc>
                      <a:spcPct val="90000"/>
                    </a:lnSpc>
                    <a:spcBef>
                      <a:spcPts val="375"/>
                    </a:spcBef>
                    <a:buFont typeface="Trebuchet MS" panose="020B0603020202020204" pitchFamily="34" charset="0"/>
                    <a:buChar char="–"/>
                    <a:defRPr sz="1600" kern="1200">
                      <a:solidFill>
                        <a:srgbClr val="15213F"/>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US" sz="1800" b="1" dirty="0">
                      <a:solidFill>
                        <a:schemeClr val="bg1"/>
                      </a:solidFill>
                    </a:rPr>
                    <a:t>3</a:t>
                  </a:r>
                </a:p>
              </p:txBody>
            </p:sp>
          </p:grpSp>
        </p:grpSp>
        <p:sp>
          <p:nvSpPr>
            <p:cNvPr id="62" name="Content Placeholder 2">
              <a:extLst>
                <a:ext uri="{FF2B5EF4-FFF2-40B4-BE49-F238E27FC236}">
                  <a16:creationId xmlns:a16="http://schemas.microsoft.com/office/drawing/2014/main" id="{73CE0BAF-4379-4F1B-83AE-30D0093BF391}"/>
                </a:ext>
              </a:extLst>
            </p:cNvPr>
            <p:cNvSpPr txBox="1">
              <a:spLocks/>
            </p:cNvSpPr>
            <p:nvPr/>
          </p:nvSpPr>
          <p:spPr>
            <a:xfrm>
              <a:off x="1228565" y="1291583"/>
              <a:ext cx="6696235" cy="100965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Trebuchet MS" panose="020B0603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1800" dirty="0"/>
                <a:t>Applicability of Buy American Act &amp; Exceptions</a:t>
              </a:r>
            </a:p>
          </p:txBody>
        </p:sp>
      </p:grpSp>
      <p:grpSp>
        <p:nvGrpSpPr>
          <p:cNvPr id="68" name="Group 67">
            <a:extLst>
              <a:ext uri="{FF2B5EF4-FFF2-40B4-BE49-F238E27FC236}">
                <a16:creationId xmlns:a16="http://schemas.microsoft.com/office/drawing/2014/main" id="{5AC45D07-455D-4D80-8566-CBEE86D70F74}"/>
              </a:ext>
            </a:extLst>
          </p:cNvPr>
          <p:cNvGrpSpPr/>
          <p:nvPr/>
        </p:nvGrpSpPr>
        <p:grpSpPr>
          <a:xfrm>
            <a:off x="-162469" y="4396559"/>
            <a:ext cx="9335967" cy="1150890"/>
            <a:chOff x="-162469" y="1150348"/>
            <a:chExt cx="9335967" cy="1150890"/>
          </a:xfrm>
        </p:grpSpPr>
        <p:grpSp>
          <p:nvGrpSpPr>
            <p:cNvPr id="69" name="Group 68">
              <a:extLst>
                <a:ext uri="{FF2B5EF4-FFF2-40B4-BE49-F238E27FC236}">
                  <a16:creationId xmlns:a16="http://schemas.microsoft.com/office/drawing/2014/main" id="{D83A726D-6DE5-48C7-B5E1-23C9B43B260B}"/>
                </a:ext>
              </a:extLst>
            </p:cNvPr>
            <p:cNvGrpSpPr/>
            <p:nvPr/>
          </p:nvGrpSpPr>
          <p:grpSpPr>
            <a:xfrm>
              <a:off x="-162469" y="1150348"/>
              <a:ext cx="9335967" cy="1094132"/>
              <a:chOff x="-162469" y="1150348"/>
              <a:chExt cx="9335967" cy="1094132"/>
            </a:xfrm>
          </p:grpSpPr>
          <p:sp>
            <p:nvSpPr>
              <p:cNvPr id="71" name="Rectangle: Rounded Corners 70">
                <a:extLst>
                  <a:ext uri="{FF2B5EF4-FFF2-40B4-BE49-F238E27FC236}">
                    <a16:creationId xmlns:a16="http://schemas.microsoft.com/office/drawing/2014/main" id="{711EA76E-3861-4CCA-B010-821800DFEEF2}"/>
                  </a:ext>
                </a:extLst>
              </p:cNvPr>
              <p:cNvSpPr/>
              <p:nvPr/>
            </p:nvSpPr>
            <p:spPr>
              <a:xfrm>
                <a:off x="846288" y="1227116"/>
                <a:ext cx="8327210" cy="48442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2" name="Group 71">
                <a:extLst>
                  <a:ext uri="{FF2B5EF4-FFF2-40B4-BE49-F238E27FC236}">
                    <a16:creationId xmlns:a16="http://schemas.microsoft.com/office/drawing/2014/main" id="{0C833686-464F-49EF-9415-F03E5E603D27}"/>
                  </a:ext>
                </a:extLst>
              </p:cNvPr>
              <p:cNvGrpSpPr/>
              <p:nvPr/>
            </p:nvGrpSpPr>
            <p:grpSpPr>
              <a:xfrm>
                <a:off x="-162469" y="1150348"/>
                <a:ext cx="1753246" cy="1094132"/>
                <a:chOff x="-319852" y="1703319"/>
                <a:chExt cx="1753246" cy="1094132"/>
              </a:xfrm>
            </p:grpSpPr>
            <p:sp>
              <p:nvSpPr>
                <p:cNvPr id="73" name="Oval 72">
                  <a:extLst>
                    <a:ext uri="{FF2B5EF4-FFF2-40B4-BE49-F238E27FC236}">
                      <a16:creationId xmlns:a16="http://schemas.microsoft.com/office/drawing/2014/main" id="{44510BF8-1030-4A48-8225-FD1D33837107}"/>
                    </a:ext>
                  </a:extLst>
                </p:cNvPr>
                <p:cNvSpPr/>
                <p:nvPr/>
              </p:nvSpPr>
              <p:spPr>
                <a:xfrm>
                  <a:off x="295440" y="1703319"/>
                  <a:ext cx="548640" cy="54864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4" name="Content Placeholder 2">
                  <a:extLst>
                    <a:ext uri="{FF2B5EF4-FFF2-40B4-BE49-F238E27FC236}">
                      <a16:creationId xmlns:a16="http://schemas.microsoft.com/office/drawing/2014/main" id="{7B10A9AA-0B62-49C7-BF04-553F8D9DA002}"/>
                    </a:ext>
                  </a:extLst>
                </p:cNvPr>
                <p:cNvSpPr txBox="1">
                  <a:spLocks/>
                </p:cNvSpPr>
                <p:nvPr/>
              </p:nvSpPr>
              <p:spPr>
                <a:xfrm>
                  <a:off x="-319852" y="1800892"/>
                  <a:ext cx="1753246" cy="99655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15213F"/>
                      </a:solidFill>
                      <a:latin typeface="+mn-lt"/>
                      <a:ea typeface="+mn-ea"/>
                      <a:cs typeface="+mn-cs"/>
                    </a:defRPr>
                  </a:lvl1pPr>
                  <a:lvl2pPr marL="514350" indent="-171450" algn="l" defTabSz="685800" rtl="0" eaLnBrk="1" latinLnBrk="0" hangingPunct="1">
                    <a:lnSpc>
                      <a:spcPct val="90000"/>
                    </a:lnSpc>
                    <a:spcBef>
                      <a:spcPts val="375"/>
                    </a:spcBef>
                    <a:buFont typeface="Trebuchet MS" panose="020B0603020202020204" pitchFamily="34" charset="0"/>
                    <a:buChar char="–"/>
                    <a:defRPr sz="1600" kern="1200">
                      <a:solidFill>
                        <a:srgbClr val="15213F"/>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US" sz="1800" b="1" dirty="0">
                      <a:solidFill>
                        <a:schemeClr val="bg1"/>
                      </a:solidFill>
                    </a:rPr>
                    <a:t>4</a:t>
                  </a:r>
                </a:p>
              </p:txBody>
            </p:sp>
          </p:grpSp>
        </p:grpSp>
        <p:sp>
          <p:nvSpPr>
            <p:cNvPr id="70" name="Content Placeholder 2">
              <a:extLst>
                <a:ext uri="{FF2B5EF4-FFF2-40B4-BE49-F238E27FC236}">
                  <a16:creationId xmlns:a16="http://schemas.microsoft.com/office/drawing/2014/main" id="{0FBF54DA-9332-4CAA-842C-322C37A8C026}"/>
                </a:ext>
              </a:extLst>
            </p:cNvPr>
            <p:cNvSpPr txBox="1">
              <a:spLocks/>
            </p:cNvSpPr>
            <p:nvPr/>
          </p:nvSpPr>
          <p:spPr>
            <a:xfrm>
              <a:off x="1228565" y="1291583"/>
              <a:ext cx="6696235" cy="100965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Trebuchet MS" panose="020B0603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1800" dirty="0" smtClean="0"/>
                <a:t>Trade Agreements and its applicability to Buy American Laws </a:t>
              </a:r>
              <a:endParaRPr lang="en-US" sz="1800" dirty="0"/>
            </a:p>
          </p:txBody>
        </p:sp>
      </p:grpSp>
      <p:grpSp>
        <p:nvGrpSpPr>
          <p:cNvPr id="75" name="Group 74">
            <a:extLst>
              <a:ext uri="{FF2B5EF4-FFF2-40B4-BE49-F238E27FC236}">
                <a16:creationId xmlns:a16="http://schemas.microsoft.com/office/drawing/2014/main" id="{B2F78127-4B74-416B-B839-70657B24FCD3}"/>
              </a:ext>
            </a:extLst>
          </p:cNvPr>
          <p:cNvGrpSpPr/>
          <p:nvPr/>
        </p:nvGrpSpPr>
        <p:grpSpPr>
          <a:xfrm>
            <a:off x="-162469" y="5277524"/>
            <a:ext cx="9335967" cy="1150890"/>
            <a:chOff x="-162469" y="1150348"/>
            <a:chExt cx="9335967" cy="1150890"/>
          </a:xfrm>
        </p:grpSpPr>
        <p:grpSp>
          <p:nvGrpSpPr>
            <p:cNvPr id="76" name="Group 75">
              <a:extLst>
                <a:ext uri="{FF2B5EF4-FFF2-40B4-BE49-F238E27FC236}">
                  <a16:creationId xmlns:a16="http://schemas.microsoft.com/office/drawing/2014/main" id="{04EF27A7-549F-4275-906A-3DB6067131CA}"/>
                </a:ext>
              </a:extLst>
            </p:cNvPr>
            <p:cNvGrpSpPr/>
            <p:nvPr/>
          </p:nvGrpSpPr>
          <p:grpSpPr>
            <a:xfrm>
              <a:off x="-162469" y="1150348"/>
              <a:ext cx="9335967" cy="1094132"/>
              <a:chOff x="-162469" y="1150348"/>
              <a:chExt cx="9335967" cy="1094132"/>
            </a:xfrm>
          </p:grpSpPr>
          <p:sp>
            <p:nvSpPr>
              <p:cNvPr id="78" name="Rectangle: Rounded Corners 77">
                <a:extLst>
                  <a:ext uri="{FF2B5EF4-FFF2-40B4-BE49-F238E27FC236}">
                    <a16:creationId xmlns:a16="http://schemas.microsoft.com/office/drawing/2014/main" id="{72E1C3EE-A9DD-44F0-90FF-BCCB27AF7DD0}"/>
                  </a:ext>
                </a:extLst>
              </p:cNvPr>
              <p:cNvSpPr/>
              <p:nvPr/>
            </p:nvSpPr>
            <p:spPr>
              <a:xfrm>
                <a:off x="846288" y="1227116"/>
                <a:ext cx="8327210" cy="48442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78">
                <a:extLst>
                  <a:ext uri="{FF2B5EF4-FFF2-40B4-BE49-F238E27FC236}">
                    <a16:creationId xmlns:a16="http://schemas.microsoft.com/office/drawing/2014/main" id="{87DA4A58-2372-42A8-BDE7-B7B0407C953C}"/>
                  </a:ext>
                </a:extLst>
              </p:cNvPr>
              <p:cNvGrpSpPr/>
              <p:nvPr/>
            </p:nvGrpSpPr>
            <p:grpSpPr>
              <a:xfrm>
                <a:off x="-162469" y="1150348"/>
                <a:ext cx="1753246" cy="1094132"/>
                <a:chOff x="-319852" y="1703319"/>
                <a:chExt cx="1753246" cy="1094132"/>
              </a:xfrm>
            </p:grpSpPr>
            <p:sp>
              <p:nvSpPr>
                <p:cNvPr id="80" name="Oval 79">
                  <a:extLst>
                    <a:ext uri="{FF2B5EF4-FFF2-40B4-BE49-F238E27FC236}">
                      <a16:creationId xmlns:a16="http://schemas.microsoft.com/office/drawing/2014/main" id="{44F0F536-BBCC-4EFE-97CC-6A6A4351F04F}"/>
                    </a:ext>
                  </a:extLst>
                </p:cNvPr>
                <p:cNvSpPr/>
                <p:nvPr/>
              </p:nvSpPr>
              <p:spPr>
                <a:xfrm>
                  <a:off x="295440" y="1703319"/>
                  <a:ext cx="548640" cy="54864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1" name="Content Placeholder 2">
                  <a:extLst>
                    <a:ext uri="{FF2B5EF4-FFF2-40B4-BE49-F238E27FC236}">
                      <a16:creationId xmlns:a16="http://schemas.microsoft.com/office/drawing/2014/main" id="{B89614DB-5B68-4D90-A5DA-2DFC61A7D7B6}"/>
                    </a:ext>
                  </a:extLst>
                </p:cNvPr>
                <p:cNvSpPr txBox="1">
                  <a:spLocks/>
                </p:cNvSpPr>
                <p:nvPr/>
              </p:nvSpPr>
              <p:spPr>
                <a:xfrm>
                  <a:off x="-319852" y="1800892"/>
                  <a:ext cx="1753246" cy="99655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15213F"/>
                      </a:solidFill>
                      <a:latin typeface="+mn-lt"/>
                      <a:ea typeface="+mn-ea"/>
                      <a:cs typeface="+mn-cs"/>
                    </a:defRPr>
                  </a:lvl1pPr>
                  <a:lvl2pPr marL="514350" indent="-171450" algn="l" defTabSz="685800" rtl="0" eaLnBrk="1" latinLnBrk="0" hangingPunct="1">
                    <a:lnSpc>
                      <a:spcPct val="90000"/>
                    </a:lnSpc>
                    <a:spcBef>
                      <a:spcPts val="375"/>
                    </a:spcBef>
                    <a:buFont typeface="Trebuchet MS" panose="020B0603020202020204" pitchFamily="34" charset="0"/>
                    <a:buChar char="–"/>
                    <a:defRPr sz="1600" kern="1200">
                      <a:solidFill>
                        <a:srgbClr val="15213F"/>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600" kern="1200">
                      <a:solidFill>
                        <a:srgbClr val="15213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US" sz="1800" b="1" dirty="0">
                      <a:solidFill>
                        <a:schemeClr val="bg1"/>
                      </a:solidFill>
                    </a:rPr>
                    <a:t>5</a:t>
                  </a:r>
                </a:p>
              </p:txBody>
            </p:sp>
          </p:grpSp>
        </p:grpSp>
        <p:sp>
          <p:nvSpPr>
            <p:cNvPr id="77" name="Content Placeholder 2">
              <a:extLst>
                <a:ext uri="{FF2B5EF4-FFF2-40B4-BE49-F238E27FC236}">
                  <a16:creationId xmlns:a16="http://schemas.microsoft.com/office/drawing/2014/main" id="{DB6049F0-8DDF-4AE8-9390-CF2C809C448E}"/>
                </a:ext>
              </a:extLst>
            </p:cNvPr>
            <p:cNvSpPr txBox="1">
              <a:spLocks/>
            </p:cNvSpPr>
            <p:nvPr/>
          </p:nvSpPr>
          <p:spPr>
            <a:xfrm>
              <a:off x="1228565" y="1291583"/>
              <a:ext cx="6696235" cy="100965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Trebuchet MS" panose="020B0603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1800" dirty="0"/>
                <a:t>Contract Compliance when implementing Buy American Laws</a:t>
              </a:r>
            </a:p>
          </p:txBody>
        </p:sp>
      </p:grpSp>
    </p:spTree>
    <p:extLst>
      <p:ext uri="{BB962C8B-B14F-4D97-AF65-F5344CB8AC3E}">
        <p14:creationId xmlns:p14="http://schemas.microsoft.com/office/powerpoint/2010/main" val="22878087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E0C8C93E-D16B-490D-A197-FE10897DD57C}"/>
              </a:ext>
            </a:extLst>
          </p:cNvPr>
          <p:cNvGrpSpPr/>
          <p:nvPr/>
        </p:nvGrpSpPr>
        <p:grpSpPr>
          <a:xfrm>
            <a:off x="775211" y="4788228"/>
            <a:ext cx="1490153" cy="1634741"/>
            <a:chOff x="775211" y="4788228"/>
            <a:chExt cx="1490153" cy="1634741"/>
          </a:xfrm>
        </p:grpSpPr>
        <p:grpSp>
          <p:nvGrpSpPr>
            <p:cNvPr id="79" name="Group 78">
              <a:extLst>
                <a:ext uri="{FF2B5EF4-FFF2-40B4-BE49-F238E27FC236}">
                  <a16:creationId xmlns:a16="http://schemas.microsoft.com/office/drawing/2014/main" id="{0121CA43-5771-490F-8066-805239BC2F4E}"/>
                </a:ext>
              </a:extLst>
            </p:cNvPr>
            <p:cNvGrpSpPr/>
            <p:nvPr/>
          </p:nvGrpSpPr>
          <p:grpSpPr>
            <a:xfrm>
              <a:off x="1169066" y="5014611"/>
              <a:ext cx="640080" cy="640080"/>
              <a:chOff x="5646557" y="881930"/>
              <a:chExt cx="640080" cy="640080"/>
            </a:xfrm>
          </p:grpSpPr>
          <p:sp>
            <p:nvSpPr>
              <p:cNvPr id="80" name="Flowchart: Connector 79">
                <a:extLst>
                  <a:ext uri="{FF2B5EF4-FFF2-40B4-BE49-F238E27FC236}">
                    <a16:creationId xmlns:a16="http://schemas.microsoft.com/office/drawing/2014/main" id="{61FFDFF9-5B1F-4F3E-82BC-27BCF257CD85}"/>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81" name="Flowchart: Connector 80">
                <a:extLst>
                  <a:ext uri="{FF2B5EF4-FFF2-40B4-BE49-F238E27FC236}">
                    <a16:creationId xmlns:a16="http://schemas.microsoft.com/office/drawing/2014/main" id="{8489E100-E254-40DE-9722-75CA66C5F795}"/>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100" name="Google Shape;134;p16">
              <a:extLst>
                <a:ext uri="{FF2B5EF4-FFF2-40B4-BE49-F238E27FC236}">
                  <a16:creationId xmlns:a16="http://schemas.microsoft.com/office/drawing/2014/main" id="{E7C2083D-E8DC-490C-99FC-973F020891A6}"/>
                </a:ext>
              </a:extLst>
            </p:cNvPr>
            <p:cNvSpPr/>
            <p:nvPr/>
          </p:nvSpPr>
          <p:spPr>
            <a:xfrm rot="5400000">
              <a:off x="1121628" y="5152136"/>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TextBox 40">
              <a:extLst>
                <a:ext uri="{FF2B5EF4-FFF2-40B4-BE49-F238E27FC236}">
                  <a16:creationId xmlns:a16="http://schemas.microsoft.com/office/drawing/2014/main" id="{CB0B8174-41DA-4274-9322-6091E4D670FF}"/>
                </a:ext>
              </a:extLst>
            </p:cNvPr>
            <p:cNvSpPr txBox="1"/>
            <p:nvPr/>
          </p:nvSpPr>
          <p:spPr>
            <a:xfrm>
              <a:off x="775211" y="5912191"/>
              <a:ext cx="1490153" cy="510778"/>
            </a:xfrm>
            <a:prstGeom prst="roundRect">
              <a:avLst/>
            </a:prstGeom>
            <a:solidFill>
              <a:schemeClr val="accent2"/>
            </a:solidFill>
            <a:ln>
              <a:solidFill>
                <a:schemeClr val="bg2">
                  <a:lumMod val="90000"/>
                </a:schemeClr>
              </a:solidFill>
            </a:ln>
          </p:spPr>
          <p:txBody>
            <a:bodyPr wrap="square" rtlCol="0">
              <a:spAutoFit/>
            </a:bodyPr>
            <a:lstStyle/>
            <a:p>
              <a:pPr algn="ctr"/>
              <a:r>
                <a:rPr lang="en-US" sz="1200" b="1" dirty="0">
                  <a:solidFill>
                    <a:schemeClr val="bg1"/>
                  </a:solidFill>
                </a:rPr>
                <a:t>Proceed to BAP Determination</a:t>
              </a:r>
            </a:p>
          </p:txBody>
        </p:sp>
      </p:grpSp>
      <p:sp>
        <p:nvSpPr>
          <p:cNvPr id="13" name="TextBox 12">
            <a:extLst>
              <a:ext uri="{FF2B5EF4-FFF2-40B4-BE49-F238E27FC236}">
                <a16:creationId xmlns:a16="http://schemas.microsoft.com/office/drawing/2014/main" id="{8C65CEB5-B00D-4D92-B6C5-3EA26D0F9E0E}"/>
              </a:ext>
            </a:extLst>
          </p:cNvPr>
          <p:cNvSpPr txBox="1"/>
          <p:nvPr/>
        </p:nvSpPr>
        <p:spPr>
          <a:xfrm>
            <a:off x="3434102" y="1806694"/>
            <a:ext cx="5205207" cy="306467"/>
          </a:xfrm>
          <a:prstGeom prst="roundRect">
            <a:avLst/>
          </a:prstGeom>
          <a:solidFill>
            <a:schemeClr val="bg2"/>
          </a:solidFill>
          <a:ln>
            <a:solidFill>
              <a:schemeClr val="bg2">
                <a:lumMod val="90000"/>
              </a:schemeClr>
            </a:solidFill>
          </a:ln>
        </p:spPr>
        <p:txBody>
          <a:bodyPr wrap="none" rtlCol="0">
            <a:spAutoFit/>
          </a:bodyPr>
          <a:lstStyle/>
          <a:p>
            <a:pPr algn="ctr"/>
            <a:r>
              <a:rPr lang="en-US" sz="1200" b="1" dirty="0"/>
              <a:t>Does the procurement involve the acquisition of steel or manufactured goods?</a:t>
            </a:r>
          </a:p>
        </p:txBody>
      </p:sp>
      <p:grpSp>
        <p:nvGrpSpPr>
          <p:cNvPr id="14" name="Group 13">
            <a:extLst>
              <a:ext uri="{FF2B5EF4-FFF2-40B4-BE49-F238E27FC236}">
                <a16:creationId xmlns:a16="http://schemas.microsoft.com/office/drawing/2014/main" id="{3F1AD05D-801D-470F-9BBF-21910A841004}"/>
              </a:ext>
            </a:extLst>
          </p:cNvPr>
          <p:cNvGrpSpPr/>
          <p:nvPr/>
        </p:nvGrpSpPr>
        <p:grpSpPr>
          <a:xfrm>
            <a:off x="10417442" y="4090147"/>
            <a:ext cx="1657174" cy="2276909"/>
            <a:chOff x="10417442" y="4090147"/>
            <a:chExt cx="1657174" cy="2276909"/>
          </a:xfrm>
        </p:grpSpPr>
        <p:grpSp>
          <p:nvGrpSpPr>
            <p:cNvPr id="97" name="Group 96">
              <a:extLst>
                <a:ext uri="{FF2B5EF4-FFF2-40B4-BE49-F238E27FC236}">
                  <a16:creationId xmlns:a16="http://schemas.microsoft.com/office/drawing/2014/main" id="{3A3F9F43-94FE-41AA-8A7F-B6963EDE38A0}"/>
                </a:ext>
              </a:extLst>
            </p:cNvPr>
            <p:cNvGrpSpPr/>
            <p:nvPr/>
          </p:nvGrpSpPr>
          <p:grpSpPr>
            <a:xfrm>
              <a:off x="10649764" y="4314100"/>
              <a:ext cx="640080" cy="640080"/>
              <a:chOff x="5646557" y="881930"/>
              <a:chExt cx="640080" cy="640080"/>
            </a:xfrm>
          </p:grpSpPr>
          <p:sp>
            <p:nvSpPr>
              <p:cNvPr id="98" name="Flowchart: Connector 97">
                <a:extLst>
                  <a:ext uri="{FF2B5EF4-FFF2-40B4-BE49-F238E27FC236}">
                    <a16:creationId xmlns:a16="http://schemas.microsoft.com/office/drawing/2014/main" id="{6C145AF4-D185-4622-89BD-3FD73BDF248A}"/>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99" name="Flowchart: Connector 98">
                <a:extLst>
                  <a:ext uri="{FF2B5EF4-FFF2-40B4-BE49-F238E27FC236}">
                    <a16:creationId xmlns:a16="http://schemas.microsoft.com/office/drawing/2014/main" id="{7CBDA840-6033-4AE6-8779-7D63C3C3CEA0}"/>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124" name="Google Shape;134;p16">
              <a:extLst>
                <a:ext uri="{FF2B5EF4-FFF2-40B4-BE49-F238E27FC236}">
                  <a16:creationId xmlns:a16="http://schemas.microsoft.com/office/drawing/2014/main" id="{209693F3-4FDA-4A1B-813E-C81081AB018C}"/>
                </a:ext>
              </a:extLst>
            </p:cNvPr>
            <p:cNvSpPr/>
            <p:nvPr/>
          </p:nvSpPr>
          <p:spPr>
            <a:xfrm rot="5400000">
              <a:off x="10583445" y="4454055"/>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TextBox 120">
              <a:extLst>
                <a:ext uri="{FF2B5EF4-FFF2-40B4-BE49-F238E27FC236}">
                  <a16:creationId xmlns:a16="http://schemas.microsoft.com/office/drawing/2014/main" id="{39490219-7325-445A-9CD0-BDDFCA2DA344}"/>
                </a:ext>
              </a:extLst>
            </p:cNvPr>
            <p:cNvSpPr txBox="1"/>
            <p:nvPr/>
          </p:nvSpPr>
          <p:spPr>
            <a:xfrm>
              <a:off x="10417442" y="5243344"/>
              <a:ext cx="1657174" cy="1123712"/>
            </a:xfrm>
            <a:prstGeom prst="roundRect">
              <a:avLst/>
            </a:prstGeom>
            <a:solidFill>
              <a:srgbClr val="7030A0"/>
            </a:solidFill>
            <a:ln>
              <a:solidFill>
                <a:schemeClr val="bg2">
                  <a:lumMod val="90000"/>
                </a:schemeClr>
              </a:solidFill>
            </a:ln>
          </p:spPr>
          <p:txBody>
            <a:bodyPr wrap="square" rtlCol="0">
              <a:spAutoFit/>
            </a:bodyPr>
            <a:lstStyle/>
            <a:p>
              <a:pPr algn="ctr"/>
              <a:r>
                <a:rPr lang="en-US" sz="1200" b="1" dirty="0">
                  <a:solidFill>
                    <a:schemeClr val="bg1"/>
                  </a:solidFill>
                </a:rPr>
                <a:t>Proceed to BAA Supply or Construction Materials Determination</a:t>
              </a:r>
            </a:p>
          </p:txBody>
        </p:sp>
      </p:grpSp>
      <p:sp>
        <p:nvSpPr>
          <p:cNvPr id="21" name="TextBox 20"/>
          <p:cNvSpPr txBox="1"/>
          <p:nvPr/>
        </p:nvSpPr>
        <p:spPr>
          <a:xfrm>
            <a:off x="71254" y="132116"/>
            <a:ext cx="8196053" cy="1231106"/>
          </a:xfrm>
          <a:prstGeom prst="homePlate">
            <a:avLst/>
          </a:prstGeom>
          <a:solidFill>
            <a:srgbClr val="BF9000"/>
          </a:solidFill>
          <a:ln>
            <a:noFill/>
          </a:ln>
        </p:spPr>
        <p:txBody>
          <a:bodyPr wrap="square" rtlCol="0">
            <a:spAutoFit/>
          </a:bodyPr>
          <a:lstStyle/>
          <a:p>
            <a:r>
              <a:rPr lang="en-US" b="1" dirty="0">
                <a:solidFill>
                  <a:schemeClr val="bg1"/>
                </a:solidFill>
              </a:rPr>
              <a:t>Determining the Applicability of Buy American Act vs. Buy American Preference</a:t>
            </a:r>
          </a:p>
          <a:p>
            <a:r>
              <a:rPr lang="en-US" sz="2800" b="1" dirty="0">
                <a:solidFill>
                  <a:schemeClr val="bg2"/>
                </a:solidFill>
              </a:rPr>
              <a:t>STEP 1: What is being acquired and how is it funded?</a:t>
            </a:r>
          </a:p>
        </p:txBody>
      </p:sp>
      <p:sp>
        <p:nvSpPr>
          <p:cNvPr id="22" name="TextBox 21"/>
          <p:cNvSpPr txBox="1"/>
          <p:nvPr/>
        </p:nvSpPr>
        <p:spPr>
          <a:xfrm>
            <a:off x="8843360" y="670090"/>
            <a:ext cx="3231256" cy="2621994"/>
          </a:xfrm>
          <a:prstGeom prst="roundRect">
            <a:avLst/>
          </a:prstGeom>
          <a:solidFill>
            <a:schemeClr val="bg2"/>
          </a:solidFill>
          <a:ln>
            <a:noFill/>
          </a:ln>
        </p:spPr>
        <p:txBody>
          <a:bodyPr wrap="square" rtlCol="0">
            <a:spAutoFit/>
          </a:bodyPr>
          <a:lstStyle/>
          <a:p>
            <a:r>
              <a:rPr lang="en-US" sz="1400" b="1" dirty="0">
                <a:solidFill>
                  <a:sysClr val="windowText" lastClr="000000"/>
                </a:solidFill>
              </a:rPr>
              <a:t>Quick Tips</a:t>
            </a:r>
          </a:p>
          <a:p>
            <a:pPr marL="285750" indent="-285750">
              <a:buFont typeface="Arial" panose="020B0604020202020204" pitchFamily="34" charset="0"/>
              <a:buChar char="•"/>
            </a:pPr>
            <a:r>
              <a:rPr lang="en-US" sz="1200" dirty="0">
                <a:solidFill>
                  <a:sysClr val="windowText" lastClr="000000"/>
                </a:solidFill>
              </a:rPr>
              <a:t>For assistance with determining the funding type for an acquisition, please see </a:t>
            </a:r>
            <a:r>
              <a:rPr lang="en-US" sz="1200" dirty="0">
                <a:solidFill>
                  <a:sysClr val="windowText" lastClr="000000"/>
                </a:solidFill>
                <a:hlinkClick r:id="rId2">
                  <a:extLst>
                    <a:ext uri="{A12FA001-AC4F-418D-AE19-62706E023703}">
                      <ahyp:hlinkClr xmlns:ahyp="http://schemas.microsoft.com/office/drawing/2018/hyperlinkcolor" xmlns="" val="tx"/>
                    </a:ext>
                  </a:extLst>
                </a:hlinkClick>
              </a:rPr>
              <a:t>FY 2022 Common Appropriation Codes in the Financial Manual Volume 6 Accounting Appendix B. Fund Codes</a:t>
            </a:r>
            <a:endParaRPr lang="en-US" sz="1200" dirty="0">
              <a:solidFill>
                <a:sysClr val="windowText" lastClr="000000"/>
              </a:solidFill>
            </a:endParaRPr>
          </a:p>
          <a:p>
            <a:pPr marL="285750" indent="-285750">
              <a:buFont typeface="Arial" panose="020B0604020202020204" pitchFamily="34" charset="0"/>
              <a:buChar char="•"/>
            </a:pPr>
            <a:r>
              <a:rPr lang="en-US" sz="1200" dirty="0">
                <a:solidFill>
                  <a:sysClr val="windowText" lastClr="000000"/>
                </a:solidFill>
              </a:rPr>
              <a:t>F&amp;E Funded Acquisitions (4th and 5th digits are always 82)</a:t>
            </a:r>
          </a:p>
          <a:p>
            <a:pPr marL="285750" indent="-285750">
              <a:buFont typeface="Arial" panose="020B0604020202020204" pitchFamily="34" charset="0"/>
              <a:buChar char="•"/>
            </a:pPr>
            <a:r>
              <a:rPr lang="en-US" sz="1200" dirty="0">
                <a:solidFill>
                  <a:sysClr val="windowText" lastClr="000000"/>
                </a:solidFill>
              </a:rPr>
              <a:t>Ops Funded Acquisitions (4th and 5th digits are always 01)</a:t>
            </a:r>
          </a:p>
          <a:p>
            <a:pPr marL="285750" indent="-285750">
              <a:buFont typeface="Arial" panose="020B0604020202020204" pitchFamily="34" charset="0"/>
              <a:buChar char="•"/>
            </a:pPr>
            <a:r>
              <a:rPr lang="en-US" sz="1200" dirty="0">
                <a:solidFill>
                  <a:sysClr val="windowText" lastClr="000000"/>
                </a:solidFill>
              </a:rPr>
              <a:t>RE&amp;D Funded Acquisitions (4th and 5th digits are always 88</a:t>
            </a:r>
            <a:r>
              <a:rPr lang="en-US" sz="1400" dirty="0">
                <a:solidFill>
                  <a:sysClr val="windowText" lastClr="000000"/>
                </a:solidFill>
              </a:rPr>
              <a:t>)</a:t>
            </a:r>
          </a:p>
        </p:txBody>
      </p:sp>
      <p:grpSp>
        <p:nvGrpSpPr>
          <p:cNvPr id="18" name="Group 17">
            <a:extLst>
              <a:ext uri="{FF2B5EF4-FFF2-40B4-BE49-F238E27FC236}">
                <a16:creationId xmlns:a16="http://schemas.microsoft.com/office/drawing/2014/main" id="{47B89C1E-FCEE-4CC8-8771-8560CEEC06C3}"/>
              </a:ext>
            </a:extLst>
          </p:cNvPr>
          <p:cNvGrpSpPr/>
          <p:nvPr/>
        </p:nvGrpSpPr>
        <p:grpSpPr>
          <a:xfrm>
            <a:off x="6973757" y="2152688"/>
            <a:ext cx="4753664" cy="2004190"/>
            <a:chOff x="6973757" y="2152688"/>
            <a:chExt cx="4753664" cy="2004190"/>
          </a:xfrm>
        </p:grpSpPr>
        <p:cxnSp>
          <p:nvCxnSpPr>
            <p:cNvPr id="105" name="Straight Connector 104">
              <a:extLst>
                <a:ext uri="{FF2B5EF4-FFF2-40B4-BE49-F238E27FC236}">
                  <a16:creationId xmlns:a16="http://schemas.microsoft.com/office/drawing/2014/main" id="{B9CEE09F-51AC-43CD-B3D2-9D2F1A599103}"/>
                </a:ext>
              </a:extLst>
            </p:cNvPr>
            <p:cNvCxnSpPr>
              <a:cxnSpLocks/>
            </p:cNvCxnSpPr>
            <p:nvPr/>
          </p:nvCxnSpPr>
          <p:spPr>
            <a:xfrm rot="5400000" flipH="1">
              <a:off x="10205910" y="3735103"/>
              <a:ext cx="27623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4836DB80-AFD7-4763-9DD7-BBAF638C1398}"/>
                </a:ext>
              </a:extLst>
            </p:cNvPr>
            <p:cNvGrpSpPr/>
            <p:nvPr/>
          </p:nvGrpSpPr>
          <p:grpSpPr>
            <a:xfrm>
              <a:off x="6973757" y="2152688"/>
              <a:ext cx="4753664" cy="2004190"/>
              <a:chOff x="6973757" y="2152688"/>
              <a:chExt cx="4753664" cy="2004190"/>
            </a:xfrm>
          </p:grpSpPr>
          <p:cxnSp>
            <p:nvCxnSpPr>
              <p:cNvPr id="104" name="Straight Connector 103">
                <a:extLst>
                  <a:ext uri="{FF2B5EF4-FFF2-40B4-BE49-F238E27FC236}">
                    <a16:creationId xmlns:a16="http://schemas.microsoft.com/office/drawing/2014/main" id="{7C216EF7-F6E2-49C2-93FB-AFBD4FE01BD2}"/>
                  </a:ext>
                </a:extLst>
              </p:cNvPr>
              <p:cNvCxnSpPr>
                <a:cxnSpLocks/>
              </p:cNvCxnSpPr>
              <p:nvPr/>
            </p:nvCxnSpPr>
            <p:spPr>
              <a:xfrm flipH="1">
                <a:off x="7254321" y="3574280"/>
                <a:ext cx="3089704" cy="2270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59F35C24-F8C7-4F63-8D95-EB2E36334E14}"/>
                  </a:ext>
                </a:extLst>
              </p:cNvPr>
              <p:cNvSpPr txBox="1"/>
              <p:nvPr/>
            </p:nvSpPr>
            <p:spPr>
              <a:xfrm>
                <a:off x="9182886" y="3646100"/>
                <a:ext cx="2544535" cy="510778"/>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Is this an unmanufactured good or supply (Raw Materials)?</a:t>
                </a:r>
              </a:p>
            </p:txBody>
          </p:sp>
          <p:grpSp>
            <p:nvGrpSpPr>
              <p:cNvPr id="6" name="Group 5">
                <a:extLst>
                  <a:ext uri="{FF2B5EF4-FFF2-40B4-BE49-F238E27FC236}">
                    <a16:creationId xmlns:a16="http://schemas.microsoft.com/office/drawing/2014/main" id="{3B0A4CDA-FF36-4A59-B7B4-56D39B42F1CC}"/>
                  </a:ext>
                </a:extLst>
              </p:cNvPr>
              <p:cNvGrpSpPr/>
              <p:nvPr/>
            </p:nvGrpSpPr>
            <p:grpSpPr>
              <a:xfrm>
                <a:off x="6973757" y="2152688"/>
                <a:ext cx="697448" cy="1450238"/>
                <a:chOff x="6973757" y="2152688"/>
                <a:chExt cx="697448" cy="1450238"/>
              </a:xfrm>
            </p:grpSpPr>
            <p:grpSp>
              <p:nvGrpSpPr>
                <p:cNvPr id="91" name="Group 90">
                  <a:extLst>
                    <a:ext uri="{FF2B5EF4-FFF2-40B4-BE49-F238E27FC236}">
                      <a16:creationId xmlns:a16="http://schemas.microsoft.com/office/drawing/2014/main" id="{F4A4D854-CCF1-40C3-9A14-F628D7464D00}"/>
                    </a:ext>
                  </a:extLst>
                </p:cNvPr>
                <p:cNvGrpSpPr/>
                <p:nvPr/>
              </p:nvGrpSpPr>
              <p:grpSpPr>
                <a:xfrm>
                  <a:off x="6973757" y="2711991"/>
                  <a:ext cx="640080" cy="640080"/>
                  <a:chOff x="5646557" y="881930"/>
                  <a:chExt cx="640080" cy="640080"/>
                </a:xfrm>
              </p:grpSpPr>
              <p:sp>
                <p:nvSpPr>
                  <p:cNvPr id="92" name="Flowchart: Connector 91">
                    <a:extLst>
                      <a:ext uri="{FF2B5EF4-FFF2-40B4-BE49-F238E27FC236}">
                        <a16:creationId xmlns:a16="http://schemas.microsoft.com/office/drawing/2014/main" id="{DBF24242-EBD9-4C53-A393-511324A6AD9F}"/>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No</a:t>
                    </a:r>
                  </a:p>
                </p:txBody>
              </p:sp>
              <p:sp>
                <p:nvSpPr>
                  <p:cNvPr id="93" name="Flowchart: Connector 92">
                    <a:extLst>
                      <a:ext uri="{FF2B5EF4-FFF2-40B4-BE49-F238E27FC236}">
                        <a16:creationId xmlns:a16="http://schemas.microsoft.com/office/drawing/2014/main" id="{2CD1A922-2071-4F3E-BE5F-F13BBC55132A}"/>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103" name="Google Shape;134;p16">
                  <a:extLst>
                    <a:ext uri="{FF2B5EF4-FFF2-40B4-BE49-F238E27FC236}">
                      <a16:creationId xmlns:a16="http://schemas.microsoft.com/office/drawing/2014/main" id="{8FC001CE-B785-4B71-8B37-B5FA58EA49C8}"/>
                    </a:ext>
                  </a:extLst>
                </p:cNvPr>
                <p:cNvSpPr/>
                <p:nvPr/>
              </p:nvSpPr>
              <p:spPr>
                <a:xfrm rot="5400000">
                  <a:off x="6899937" y="2831658"/>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8" name="Straight Connector 137">
                  <a:extLst>
                    <a:ext uri="{FF2B5EF4-FFF2-40B4-BE49-F238E27FC236}">
                      <a16:creationId xmlns:a16="http://schemas.microsoft.com/office/drawing/2014/main" id="{361A585E-75D3-4B37-9348-1EBD4194F0FA}"/>
                    </a:ext>
                  </a:extLst>
                </p:cNvPr>
                <p:cNvCxnSpPr>
                  <a:cxnSpLocks/>
                </p:cNvCxnSpPr>
                <p:nvPr/>
              </p:nvCxnSpPr>
              <p:spPr>
                <a:xfrm flipV="1">
                  <a:off x="7263845" y="2152688"/>
                  <a:ext cx="0" cy="31703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4" name="Group 3">
            <a:extLst>
              <a:ext uri="{FF2B5EF4-FFF2-40B4-BE49-F238E27FC236}">
                <a16:creationId xmlns:a16="http://schemas.microsoft.com/office/drawing/2014/main" id="{0DA161C0-4445-487F-811D-BC61A20F6E2D}"/>
              </a:ext>
            </a:extLst>
          </p:cNvPr>
          <p:cNvGrpSpPr/>
          <p:nvPr/>
        </p:nvGrpSpPr>
        <p:grpSpPr>
          <a:xfrm>
            <a:off x="4610131" y="2110759"/>
            <a:ext cx="682236" cy="1293692"/>
            <a:chOff x="4610131" y="2110759"/>
            <a:chExt cx="682236" cy="1293692"/>
          </a:xfrm>
        </p:grpSpPr>
        <p:grpSp>
          <p:nvGrpSpPr>
            <p:cNvPr id="3" name="Group 2">
              <a:extLst>
                <a:ext uri="{FF2B5EF4-FFF2-40B4-BE49-F238E27FC236}">
                  <a16:creationId xmlns:a16="http://schemas.microsoft.com/office/drawing/2014/main" id="{479B6D02-436A-47B4-862F-94CD909BF0F3}"/>
                </a:ext>
              </a:extLst>
            </p:cNvPr>
            <p:cNvGrpSpPr/>
            <p:nvPr/>
          </p:nvGrpSpPr>
          <p:grpSpPr>
            <a:xfrm>
              <a:off x="4610131" y="2516823"/>
              <a:ext cx="640080" cy="640080"/>
              <a:chOff x="5646557" y="881930"/>
              <a:chExt cx="640080" cy="640080"/>
            </a:xfrm>
          </p:grpSpPr>
          <p:sp>
            <p:nvSpPr>
              <p:cNvPr id="2" name="Flowchart: Connector 1">
                <a:extLst>
                  <a:ext uri="{FF2B5EF4-FFF2-40B4-BE49-F238E27FC236}">
                    <a16:creationId xmlns:a16="http://schemas.microsoft.com/office/drawing/2014/main" id="{253352C3-9488-482E-8E39-2E2E3120F476}"/>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73" name="Flowchart: Connector 72">
                <a:extLst>
                  <a:ext uri="{FF2B5EF4-FFF2-40B4-BE49-F238E27FC236}">
                    <a16:creationId xmlns:a16="http://schemas.microsoft.com/office/drawing/2014/main" id="{796A4B91-0DE4-4229-A28E-305F221202FA}"/>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46" name="Google Shape;134;p16">
              <a:extLst>
                <a:ext uri="{FF2B5EF4-FFF2-40B4-BE49-F238E27FC236}">
                  <a16:creationId xmlns:a16="http://schemas.microsoft.com/office/drawing/2014/main" id="{01B9632C-E843-4B17-BC83-E7E25EDFDECC}"/>
                </a:ext>
              </a:extLst>
            </p:cNvPr>
            <p:cNvSpPr/>
            <p:nvPr/>
          </p:nvSpPr>
          <p:spPr>
            <a:xfrm rot="5400000">
              <a:off x="4521099" y="2633183"/>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9" name="Straight Connector 48">
              <a:extLst>
                <a:ext uri="{FF2B5EF4-FFF2-40B4-BE49-F238E27FC236}">
                  <a16:creationId xmlns:a16="http://schemas.microsoft.com/office/drawing/2014/main" id="{72F0DA51-073F-4014-83C2-F05C3678D72C}"/>
                </a:ext>
              </a:extLst>
            </p:cNvPr>
            <p:cNvCxnSpPr>
              <a:cxnSpLocks/>
            </p:cNvCxnSpPr>
            <p:nvPr/>
          </p:nvCxnSpPr>
          <p:spPr>
            <a:xfrm flipV="1">
              <a:off x="4882357" y="2110759"/>
              <a:ext cx="0" cy="31703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2F292BF2-B3E1-46F2-A5D6-8252B5C42F1B}"/>
              </a:ext>
            </a:extLst>
          </p:cNvPr>
          <p:cNvGrpSpPr/>
          <p:nvPr/>
        </p:nvGrpSpPr>
        <p:grpSpPr>
          <a:xfrm>
            <a:off x="3753432" y="4487752"/>
            <a:ext cx="1808648" cy="2019270"/>
            <a:chOff x="3753432" y="4487752"/>
            <a:chExt cx="1808648" cy="2019270"/>
          </a:xfrm>
        </p:grpSpPr>
        <p:grpSp>
          <p:nvGrpSpPr>
            <p:cNvPr id="50" name="Group 49">
              <a:extLst>
                <a:ext uri="{FF2B5EF4-FFF2-40B4-BE49-F238E27FC236}">
                  <a16:creationId xmlns:a16="http://schemas.microsoft.com/office/drawing/2014/main" id="{484960E7-6BA3-46F6-BB13-2C762823A776}"/>
                </a:ext>
              </a:extLst>
            </p:cNvPr>
            <p:cNvGrpSpPr/>
            <p:nvPr/>
          </p:nvGrpSpPr>
          <p:grpSpPr>
            <a:xfrm>
              <a:off x="4320046" y="4735300"/>
              <a:ext cx="640080" cy="640080"/>
              <a:chOff x="5646557" y="881930"/>
              <a:chExt cx="640080" cy="640080"/>
            </a:xfrm>
          </p:grpSpPr>
          <p:sp>
            <p:nvSpPr>
              <p:cNvPr id="51" name="Flowchart: Connector 50">
                <a:extLst>
                  <a:ext uri="{FF2B5EF4-FFF2-40B4-BE49-F238E27FC236}">
                    <a16:creationId xmlns:a16="http://schemas.microsoft.com/office/drawing/2014/main" id="{35400459-5061-4012-A2A8-4C77DDB5FC0D}"/>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52" name="Flowchart: Connector 51">
                <a:extLst>
                  <a:ext uri="{FF2B5EF4-FFF2-40B4-BE49-F238E27FC236}">
                    <a16:creationId xmlns:a16="http://schemas.microsoft.com/office/drawing/2014/main" id="{B103B640-5ACB-45B5-BA21-953CB215AE57}"/>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53" name="Google Shape;134;p16">
              <a:extLst>
                <a:ext uri="{FF2B5EF4-FFF2-40B4-BE49-F238E27FC236}">
                  <a16:creationId xmlns:a16="http://schemas.microsoft.com/office/drawing/2014/main" id="{AEEEB466-70CF-44EC-B2ED-0200255CC7E6}"/>
                </a:ext>
              </a:extLst>
            </p:cNvPr>
            <p:cNvSpPr/>
            <p:nvPr/>
          </p:nvSpPr>
          <p:spPr>
            <a:xfrm rot="5400000">
              <a:off x="4231014" y="4851660"/>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TextBox 46">
              <a:extLst>
                <a:ext uri="{FF2B5EF4-FFF2-40B4-BE49-F238E27FC236}">
                  <a16:creationId xmlns:a16="http://schemas.microsoft.com/office/drawing/2014/main" id="{39490219-7325-445A-9CD0-BDDFCA2DA344}"/>
                </a:ext>
              </a:extLst>
            </p:cNvPr>
            <p:cNvSpPr txBox="1"/>
            <p:nvPr/>
          </p:nvSpPr>
          <p:spPr>
            <a:xfrm>
              <a:off x="3753432" y="5587621"/>
              <a:ext cx="1808648" cy="919401"/>
            </a:xfrm>
            <a:prstGeom prst="roundRect">
              <a:avLst/>
            </a:prstGeom>
            <a:solidFill>
              <a:srgbClr val="7030A0"/>
            </a:solidFill>
            <a:ln>
              <a:solidFill>
                <a:schemeClr val="bg2">
                  <a:lumMod val="90000"/>
                </a:schemeClr>
              </a:solidFill>
            </a:ln>
          </p:spPr>
          <p:txBody>
            <a:bodyPr wrap="square" rtlCol="0">
              <a:spAutoFit/>
            </a:bodyPr>
            <a:lstStyle/>
            <a:p>
              <a:pPr algn="ctr"/>
              <a:r>
                <a:rPr lang="en-US" sz="1200" b="1" dirty="0">
                  <a:solidFill>
                    <a:schemeClr val="bg1"/>
                  </a:solidFill>
                </a:rPr>
                <a:t>Proceed to BAA Supply or Construction Materials Determination</a:t>
              </a:r>
            </a:p>
          </p:txBody>
        </p:sp>
      </p:grpSp>
      <p:sp>
        <p:nvSpPr>
          <p:cNvPr id="8" name="Flowchart: Connector 7">
            <a:extLst>
              <a:ext uri="{FF2B5EF4-FFF2-40B4-BE49-F238E27FC236}">
                <a16:creationId xmlns:a16="http://schemas.microsoft.com/office/drawing/2014/main" id="{773DE40C-22FC-46F6-9CC9-433E2E6C1CC8}"/>
              </a:ext>
            </a:extLst>
          </p:cNvPr>
          <p:cNvSpPr/>
          <p:nvPr/>
        </p:nvSpPr>
        <p:spPr>
          <a:xfrm>
            <a:off x="8451366" y="255218"/>
            <a:ext cx="731520" cy="731520"/>
          </a:xfrm>
          <a:prstGeom prst="flowChartConnector">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Lights On with solid fill">
            <a:extLst>
              <a:ext uri="{FF2B5EF4-FFF2-40B4-BE49-F238E27FC236}">
                <a16:creationId xmlns:a16="http://schemas.microsoft.com/office/drawing/2014/main" id="{0F078990-4F51-44FF-94F3-789EC8425CA5}"/>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8588526" y="387894"/>
            <a:ext cx="457200" cy="457200"/>
          </a:xfrm>
          <a:prstGeom prst="rect">
            <a:avLst/>
          </a:prstGeom>
        </p:spPr>
      </p:pic>
      <p:grpSp>
        <p:nvGrpSpPr>
          <p:cNvPr id="17" name="Group 16">
            <a:extLst>
              <a:ext uri="{FF2B5EF4-FFF2-40B4-BE49-F238E27FC236}">
                <a16:creationId xmlns:a16="http://schemas.microsoft.com/office/drawing/2014/main" id="{BA39D011-088F-4484-A073-98A8338A4B40}"/>
              </a:ext>
            </a:extLst>
          </p:cNvPr>
          <p:cNvGrpSpPr/>
          <p:nvPr/>
        </p:nvGrpSpPr>
        <p:grpSpPr>
          <a:xfrm>
            <a:off x="292625" y="3096432"/>
            <a:ext cx="5593654" cy="1788133"/>
            <a:chOff x="292625" y="3096432"/>
            <a:chExt cx="5593654" cy="1788133"/>
          </a:xfrm>
        </p:grpSpPr>
        <p:cxnSp>
          <p:nvCxnSpPr>
            <p:cNvPr id="56" name="Straight Connector 55">
              <a:extLst>
                <a:ext uri="{FF2B5EF4-FFF2-40B4-BE49-F238E27FC236}">
                  <a16:creationId xmlns:a16="http://schemas.microsoft.com/office/drawing/2014/main" id="{CF8AE5F1-782B-4B7B-86D4-DDA5C6D93964}"/>
                </a:ext>
              </a:extLst>
            </p:cNvPr>
            <p:cNvCxnSpPr>
              <a:cxnSpLocks/>
            </p:cNvCxnSpPr>
            <p:nvPr/>
          </p:nvCxnSpPr>
          <p:spPr>
            <a:xfrm flipV="1">
              <a:off x="3274975" y="3537926"/>
              <a:ext cx="0" cy="31703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EC699F7A-4FB6-40C4-B7B3-8FEDEE759C5B}"/>
                </a:ext>
              </a:extLst>
            </p:cNvPr>
            <p:cNvGrpSpPr/>
            <p:nvPr/>
          </p:nvGrpSpPr>
          <p:grpSpPr>
            <a:xfrm>
              <a:off x="292625" y="3096432"/>
              <a:ext cx="5593654" cy="1788133"/>
              <a:chOff x="292625" y="3096432"/>
              <a:chExt cx="5593654" cy="1788133"/>
            </a:xfrm>
          </p:grpSpPr>
          <p:grpSp>
            <p:nvGrpSpPr>
              <p:cNvPr id="16" name="Group 15">
                <a:extLst>
                  <a:ext uri="{FF2B5EF4-FFF2-40B4-BE49-F238E27FC236}">
                    <a16:creationId xmlns:a16="http://schemas.microsoft.com/office/drawing/2014/main" id="{5A3B3166-E43C-4E34-BEE5-0F8F842D5ECE}"/>
                  </a:ext>
                </a:extLst>
              </p:cNvPr>
              <p:cNvGrpSpPr/>
              <p:nvPr/>
            </p:nvGrpSpPr>
            <p:grpSpPr>
              <a:xfrm>
                <a:off x="1179012" y="3096432"/>
                <a:ext cx="457200" cy="457200"/>
                <a:chOff x="1526273" y="1039008"/>
                <a:chExt cx="457200" cy="457200"/>
              </a:xfrm>
            </p:grpSpPr>
            <p:sp>
              <p:nvSpPr>
                <p:cNvPr id="15" name="Flowchart: Connector 14">
                  <a:extLst>
                    <a:ext uri="{FF2B5EF4-FFF2-40B4-BE49-F238E27FC236}">
                      <a16:creationId xmlns:a16="http://schemas.microsoft.com/office/drawing/2014/main" id="{2B4DBE64-9CC7-42A6-94F4-5CCAA7EA284C}"/>
                    </a:ext>
                  </a:extLst>
                </p:cNvPr>
                <p:cNvSpPr/>
                <p:nvPr/>
              </p:nvSpPr>
              <p:spPr>
                <a:xfrm>
                  <a:off x="1526273" y="1039008"/>
                  <a:ext cx="457200" cy="457200"/>
                </a:xfrm>
                <a:prstGeom prst="flowChartConnector">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Money with solid fill">
                  <a:extLst>
                    <a:ext uri="{FF2B5EF4-FFF2-40B4-BE49-F238E27FC236}">
                      <a16:creationId xmlns:a16="http://schemas.microsoft.com/office/drawing/2014/main" id="{1E407816-2FFB-4A7D-8708-DD2A74223B19}"/>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rot="20817743">
                  <a:off x="1595910" y="1099485"/>
                  <a:ext cx="274320" cy="274320"/>
                </a:xfrm>
                <a:prstGeom prst="rect">
                  <a:avLst/>
                </a:prstGeom>
              </p:spPr>
            </p:pic>
          </p:grpSp>
          <p:cxnSp>
            <p:nvCxnSpPr>
              <p:cNvPr id="133" name="Straight Connector 132">
                <a:extLst>
                  <a:ext uri="{FF2B5EF4-FFF2-40B4-BE49-F238E27FC236}">
                    <a16:creationId xmlns:a16="http://schemas.microsoft.com/office/drawing/2014/main" id="{B7FE5BDF-68BE-4ACD-A22F-5D568A0BD764}"/>
                  </a:ext>
                </a:extLst>
              </p:cNvPr>
              <p:cNvCxnSpPr>
                <a:cxnSpLocks/>
              </p:cNvCxnSpPr>
              <p:nvPr/>
            </p:nvCxnSpPr>
            <p:spPr>
              <a:xfrm flipH="1">
                <a:off x="2048505" y="3875792"/>
                <a:ext cx="251852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5C287A3-EFDA-482F-AF5D-9E5CCBF1842A}"/>
                  </a:ext>
                </a:extLst>
              </p:cNvPr>
              <p:cNvCxnSpPr>
                <a:cxnSpLocks/>
              </p:cNvCxnSpPr>
              <p:nvPr/>
            </p:nvCxnSpPr>
            <p:spPr>
              <a:xfrm rot="5400000" flipH="1">
                <a:off x="1890075" y="4004480"/>
                <a:ext cx="27623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361A585E-75D3-4B37-9348-1EBD4194F0FA}"/>
                  </a:ext>
                </a:extLst>
              </p:cNvPr>
              <p:cNvCxnSpPr>
                <a:cxnSpLocks/>
              </p:cNvCxnSpPr>
              <p:nvPr/>
            </p:nvCxnSpPr>
            <p:spPr>
              <a:xfrm rot="5400000" flipH="1">
                <a:off x="4431185" y="4004382"/>
                <a:ext cx="27623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1E612284-1A06-4CEB-A356-B1C4C96577DD}"/>
                  </a:ext>
                </a:extLst>
              </p:cNvPr>
              <p:cNvSpPr txBox="1"/>
              <p:nvPr/>
            </p:nvSpPr>
            <p:spPr>
              <a:xfrm>
                <a:off x="292625" y="3965164"/>
                <a:ext cx="2537830" cy="919401"/>
              </a:xfrm>
              <a:prstGeom prst="roundRect">
                <a:avLst/>
              </a:prstGeom>
              <a:solidFill>
                <a:schemeClr val="accent6">
                  <a:lumMod val="75000"/>
                </a:schemeClr>
              </a:solidFill>
              <a:ln>
                <a:solidFill>
                  <a:schemeClr val="bg2">
                    <a:lumMod val="90000"/>
                  </a:schemeClr>
                </a:solidFill>
              </a:ln>
            </p:spPr>
            <p:txBody>
              <a:bodyPr wrap="square" rtlCol="0">
                <a:spAutoFit/>
              </a:bodyPr>
              <a:lstStyle/>
              <a:p>
                <a:pPr marL="171450" indent="-171450">
                  <a:buFont typeface="Arial" panose="020B0604020202020204" pitchFamily="34" charset="0"/>
                  <a:buChar char="•"/>
                </a:pPr>
                <a:r>
                  <a:rPr lang="en-US" sz="1200" b="1" dirty="0">
                    <a:solidFill>
                      <a:schemeClr val="bg1"/>
                    </a:solidFill>
                  </a:rPr>
                  <a:t>Operations Funding</a:t>
                </a:r>
              </a:p>
              <a:p>
                <a:pPr marL="171450" indent="-171450">
                  <a:buFont typeface="Arial" panose="020B0604020202020204" pitchFamily="34" charset="0"/>
                  <a:buChar char="•"/>
                </a:pPr>
                <a:r>
                  <a:rPr lang="en-US" sz="1200" b="1" dirty="0">
                    <a:solidFill>
                      <a:schemeClr val="bg1"/>
                    </a:solidFill>
                  </a:rPr>
                  <a:t>Airport and Airway Trust Fund (AATF) Authorizations unless exempted under T3.6.4.A.1.c</a:t>
                </a:r>
              </a:p>
            </p:txBody>
          </p:sp>
          <p:sp>
            <p:nvSpPr>
              <p:cNvPr id="55" name="TextBox 54">
                <a:extLst>
                  <a:ext uri="{FF2B5EF4-FFF2-40B4-BE49-F238E27FC236}">
                    <a16:creationId xmlns:a16="http://schemas.microsoft.com/office/drawing/2014/main" id="{D18B1D63-EC9F-408B-AC1F-54AA554018D8}"/>
                  </a:ext>
                </a:extLst>
              </p:cNvPr>
              <p:cNvSpPr txBox="1"/>
              <p:nvPr/>
            </p:nvSpPr>
            <p:spPr>
              <a:xfrm>
                <a:off x="3274975" y="4156858"/>
                <a:ext cx="2611304" cy="306467"/>
              </a:xfrm>
              <a:prstGeom prst="roundRect">
                <a:avLst/>
              </a:prstGeom>
              <a:solidFill>
                <a:schemeClr val="accent6">
                  <a:lumMod val="75000"/>
                </a:schemeClr>
              </a:solidFill>
              <a:ln>
                <a:solidFill>
                  <a:schemeClr val="bg2">
                    <a:lumMod val="90000"/>
                  </a:schemeClr>
                </a:solidFill>
              </a:ln>
            </p:spPr>
            <p:txBody>
              <a:bodyPr wrap="square" rtlCol="0">
                <a:spAutoFit/>
              </a:bodyPr>
              <a:lstStyle/>
              <a:p>
                <a:pPr marL="171450" indent="-171450">
                  <a:buFont typeface="Arial" panose="020B0604020202020204" pitchFamily="34" charset="0"/>
                  <a:buChar char="•"/>
                </a:pPr>
                <a:r>
                  <a:rPr lang="en-US" sz="1200" b="1" dirty="0">
                    <a:solidFill>
                      <a:schemeClr val="bg1"/>
                    </a:solidFill>
                  </a:rPr>
                  <a:t>BIL F&amp;E General Fund (IIJA)</a:t>
                </a:r>
              </a:p>
            </p:txBody>
          </p:sp>
          <p:sp>
            <p:nvSpPr>
              <p:cNvPr id="48" name="TextBox 47">
                <a:extLst>
                  <a:ext uri="{FF2B5EF4-FFF2-40B4-BE49-F238E27FC236}">
                    <a16:creationId xmlns:a16="http://schemas.microsoft.com/office/drawing/2014/main" id="{DB912348-4E38-4ABA-B7E9-471D7C35D03D}"/>
                  </a:ext>
                </a:extLst>
              </p:cNvPr>
              <p:cNvSpPr txBox="1"/>
              <p:nvPr/>
            </p:nvSpPr>
            <p:spPr>
              <a:xfrm>
                <a:off x="1366277" y="3418641"/>
                <a:ext cx="3882986" cy="306467"/>
              </a:xfrm>
              <a:prstGeom prst="roundRect">
                <a:avLst/>
              </a:prstGeom>
              <a:solidFill>
                <a:schemeClr val="bg2"/>
              </a:solidFill>
              <a:ln>
                <a:solidFill>
                  <a:schemeClr val="bg2">
                    <a:lumMod val="90000"/>
                  </a:schemeClr>
                </a:solidFill>
              </a:ln>
            </p:spPr>
            <p:txBody>
              <a:bodyPr wrap="none" rtlCol="0">
                <a:spAutoFit/>
              </a:bodyPr>
              <a:lstStyle>
                <a:defPPr>
                  <a:defRPr lang="en-US"/>
                </a:defPPr>
                <a:lvl1pPr algn="ctr">
                  <a:defRPr sz="1200" b="1"/>
                </a:lvl1pPr>
              </a:lstStyle>
              <a:p>
                <a:r>
                  <a:rPr lang="en-US" dirty="0"/>
                  <a:t>Does acquisition fall into one of these funding categories?</a:t>
                </a:r>
              </a:p>
            </p:txBody>
          </p:sp>
        </p:grpSp>
      </p:grpSp>
      <p:sp>
        <p:nvSpPr>
          <p:cNvPr id="54" name="Slide Number Placeholder 1">
            <a:extLst>
              <a:ext uri="{FF2B5EF4-FFF2-40B4-BE49-F238E27FC236}">
                <a16:creationId xmlns:a16="http://schemas.microsoft.com/office/drawing/2014/main" id="{9EF28CE0-EE0C-40C4-8AC7-2DBFACFC71A6}"/>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20</a:t>
            </a:fld>
            <a:endParaRPr lang="en-US" dirty="0"/>
          </a:p>
        </p:txBody>
      </p:sp>
    </p:spTree>
    <p:extLst>
      <p:ext uri="{BB962C8B-B14F-4D97-AF65-F5344CB8AC3E}">
        <p14:creationId xmlns:p14="http://schemas.microsoft.com/office/powerpoint/2010/main" val="44850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barn(inVertical)">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arn(inVertical)">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D1441FC7-190E-4636-860C-EECEC592A872}"/>
              </a:ext>
            </a:extLst>
          </p:cNvPr>
          <p:cNvGrpSpPr/>
          <p:nvPr/>
        </p:nvGrpSpPr>
        <p:grpSpPr>
          <a:xfrm>
            <a:off x="8970237" y="3709038"/>
            <a:ext cx="2891730" cy="2792928"/>
            <a:chOff x="8970237" y="3709038"/>
            <a:chExt cx="2891730" cy="2792928"/>
          </a:xfrm>
        </p:grpSpPr>
        <p:cxnSp>
          <p:nvCxnSpPr>
            <p:cNvPr id="105" name="Straight Connector 104">
              <a:extLst>
                <a:ext uri="{FF2B5EF4-FFF2-40B4-BE49-F238E27FC236}">
                  <a16:creationId xmlns:a16="http://schemas.microsoft.com/office/drawing/2014/main" id="{B9CEE09F-51AC-43CD-B3D2-9D2F1A599103}"/>
                </a:ext>
              </a:extLst>
            </p:cNvPr>
            <p:cNvCxnSpPr>
              <a:cxnSpLocks/>
            </p:cNvCxnSpPr>
            <p:nvPr/>
          </p:nvCxnSpPr>
          <p:spPr>
            <a:xfrm rot="5400000" flipH="1">
              <a:off x="9993261" y="3847153"/>
              <a:ext cx="27623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7" name="Group 96">
              <a:extLst>
                <a:ext uri="{FF2B5EF4-FFF2-40B4-BE49-F238E27FC236}">
                  <a16:creationId xmlns:a16="http://schemas.microsoft.com/office/drawing/2014/main" id="{3A3F9F43-94FE-41AA-8A7F-B6963EDE38A0}"/>
                </a:ext>
              </a:extLst>
            </p:cNvPr>
            <p:cNvGrpSpPr/>
            <p:nvPr/>
          </p:nvGrpSpPr>
          <p:grpSpPr>
            <a:xfrm>
              <a:off x="10437115" y="4449010"/>
              <a:ext cx="640080" cy="640080"/>
              <a:chOff x="5646557" y="881930"/>
              <a:chExt cx="640080" cy="640080"/>
            </a:xfrm>
          </p:grpSpPr>
          <p:sp>
            <p:nvSpPr>
              <p:cNvPr id="98" name="Flowchart: Connector 97">
                <a:extLst>
                  <a:ext uri="{FF2B5EF4-FFF2-40B4-BE49-F238E27FC236}">
                    <a16:creationId xmlns:a16="http://schemas.microsoft.com/office/drawing/2014/main" id="{6C145AF4-D185-4622-89BD-3FD73BDF248A}"/>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99" name="Flowchart: Connector 98">
                <a:extLst>
                  <a:ext uri="{FF2B5EF4-FFF2-40B4-BE49-F238E27FC236}">
                    <a16:creationId xmlns:a16="http://schemas.microsoft.com/office/drawing/2014/main" id="{7CBDA840-6033-4AE6-8779-7D63C3C3CEA0}"/>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124" name="Google Shape;134;p16">
              <a:extLst>
                <a:ext uri="{FF2B5EF4-FFF2-40B4-BE49-F238E27FC236}">
                  <a16:creationId xmlns:a16="http://schemas.microsoft.com/office/drawing/2014/main" id="{209693F3-4FDA-4A1B-813E-C81081AB018C}"/>
                </a:ext>
              </a:extLst>
            </p:cNvPr>
            <p:cNvSpPr/>
            <p:nvPr/>
          </p:nvSpPr>
          <p:spPr>
            <a:xfrm rot="5400000">
              <a:off x="10370796" y="4588965"/>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TextBox 28">
              <a:extLst>
                <a:ext uri="{FF2B5EF4-FFF2-40B4-BE49-F238E27FC236}">
                  <a16:creationId xmlns:a16="http://schemas.microsoft.com/office/drawing/2014/main" id="{59F35C24-F8C7-4F63-8D95-EB2E36334E14}"/>
                </a:ext>
              </a:extLst>
            </p:cNvPr>
            <p:cNvSpPr txBox="1"/>
            <p:nvPr/>
          </p:nvSpPr>
          <p:spPr>
            <a:xfrm>
              <a:off x="8970237" y="3781010"/>
              <a:ext cx="2544535" cy="510778"/>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Is this an unmanufactured good or supply (Raw Materials)?</a:t>
              </a:r>
            </a:p>
          </p:txBody>
        </p:sp>
        <p:sp>
          <p:nvSpPr>
            <p:cNvPr id="121" name="TextBox 120">
              <a:extLst>
                <a:ext uri="{FF2B5EF4-FFF2-40B4-BE49-F238E27FC236}">
                  <a16:creationId xmlns:a16="http://schemas.microsoft.com/office/drawing/2014/main" id="{39490219-7325-445A-9CD0-BDDFCA2DA344}"/>
                </a:ext>
              </a:extLst>
            </p:cNvPr>
            <p:cNvSpPr txBox="1"/>
            <p:nvPr/>
          </p:nvSpPr>
          <p:spPr>
            <a:xfrm>
              <a:off x="10204793" y="5378254"/>
              <a:ext cx="1657174" cy="1123712"/>
            </a:xfrm>
            <a:prstGeom prst="roundRect">
              <a:avLst/>
            </a:prstGeom>
            <a:solidFill>
              <a:srgbClr val="7030A0"/>
            </a:solidFill>
            <a:ln>
              <a:solidFill>
                <a:schemeClr val="bg2">
                  <a:lumMod val="90000"/>
                </a:schemeClr>
              </a:solidFill>
            </a:ln>
          </p:spPr>
          <p:txBody>
            <a:bodyPr wrap="square" rtlCol="0">
              <a:spAutoFit/>
            </a:bodyPr>
            <a:lstStyle/>
            <a:p>
              <a:pPr algn="ctr"/>
              <a:r>
                <a:rPr lang="en-US" sz="1200" b="1" dirty="0">
                  <a:solidFill>
                    <a:schemeClr val="bg1"/>
                  </a:solidFill>
                </a:rPr>
                <a:t>Proceed to BAA Supply or Construction Materials Determination</a:t>
              </a:r>
            </a:p>
          </p:txBody>
        </p:sp>
      </p:grpSp>
      <p:grpSp>
        <p:nvGrpSpPr>
          <p:cNvPr id="10" name="Group 9">
            <a:extLst>
              <a:ext uri="{FF2B5EF4-FFF2-40B4-BE49-F238E27FC236}">
                <a16:creationId xmlns:a16="http://schemas.microsoft.com/office/drawing/2014/main" id="{D063552C-CC10-4F54-827B-63012013AC48}"/>
              </a:ext>
            </a:extLst>
          </p:cNvPr>
          <p:cNvGrpSpPr/>
          <p:nvPr/>
        </p:nvGrpSpPr>
        <p:grpSpPr>
          <a:xfrm>
            <a:off x="869227" y="5003574"/>
            <a:ext cx="1490153" cy="1517343"/>
            <a:chOff x="869227" y="5003574"/>
            <a:chExt cx="1490153" cy="1517343"/>
          </a:xfrm>
        </p:grpSpPr>
        <p:grpSp>
          <p:nvGrpSpPr>
            <p:cNvPr id="85" name="Group 84">
              <a:extLst>
                <a:ext uri="{FF2B5EF4-FFF2-40B4-BE49-F238E27FC236}">
                  <a16:creationId xmlns:a16="http://schemas.microsoft.com/office/drawing/2014/main" id="{64E81B96-3DF4-409E-8186-12FD7C8CFAC7}"/>
                </a:ext>
              </a:extLst>
            </p:cNvPr>
            <p:cNvGrpSpPr/>
            <p:nvPr/>
          </p:nvGrpSpPr>
          <p:grpSpPr>
            <a:xfrm>
              <a:off x="1105024" y="5241597"/>
              <a:ext cx="640080" cy="640080"/>
              <a:chOff x="5646557" y="881930"/>
              <a:chExt cx="640080" cy="640080"/>
            </a:xfrm>
          </p:grpSpPr>
          <p:sp>
            <p:nvSpPr>
              <p:cNvPr id="86" name="Flowchart: Connector 85">
                <a:extLst>
                  <a:ext uri="{FF2B5EF4-FFF2-40B4-BE49-F238E27FC236}">
                    <a16:creationId xmlns:a16="http://schemas.microsoft.com/office/drawing/2014/main" id="{DF57E30E-3A69-474F-AA7A-78C4D38C7BF8}"/>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87" name="Flowchart: Connector 86">
                <a:extLst>
                  <a:ext uri="{FF2B5EF4-FFF2-40B4-BE49-F238E27FC236}">
                    <a16:creationId xmlns:a16="http://schemas.microsoft.com/office/drawing/2014/main" id="{A106074E-E4D9-4529-86D9-13A2E68CD862}"/>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113" name="Google Shape;134;p16">
              <a:extLst>
                <a:ext uri="{FF2B5EF4-FFF2-40B4-BE49-F238E27FC236}">
                  <a16:creationId xmlns:a16="http://schemas.microsoft.com/office/drawing/2014/main" id="{03A873BB-C5C6-48A2-853C-856817E4E5E8}"/>
                </a:ext>
              </a:extLst>
            </p:cNvPr>
            <p:cNvSpPr/>
            <p:nvPr/>
          </p:nvSpPr>
          <p:spPr>
            <a:xfrm rot="5400000">
              <a:off x="1022614" y="5367482"/>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TextBox 105">
              <a:extLst>
                <a:ext uri="{FF2B5EF4-FFF2-40B4-BE49-F238E27FC236}">
                  <a16:creationId xmlns:a16="http://schemas.microsoft.com/office/drawing/2014/main" id="{CB0B8174-41DA-4274-9322-6091E4D670FF}"/>
                </a:ext>
              </a:extLst>
            </p:cNvPr>
            <p:cNvSpPr txBox="1"/>
            <p:nvPr/>
          </p:nvSpPr>
          <p:spPr>
            <a:xfrm>
              <a:off x="869227" y="6010139"/>
              <a:ext cx="1490153" cy="510778"/>
            </a:xfrm>
            <a:prstGeom prst="roundRect">
              <a:avLst/>
            </a:prstGeom>
            <a:solidFill>
              <a:schemeClr val="accent2"/>
            </a:solidFill>
            <a:ln>
              <a:solidFill>
                <a:schemeClr val="bg2">
                  <a:lumMod val="90000"/>
                </a:schemeClr>
              </a:solidFill>
            </a:ln>
          </p:spPr>
          <p:txBody>
            <a:bodyPr wrap="square" rtlCol="0">
              <a:spAutoFit/>
            </a:bodyPr>
            <a:lstStyle/>
            <a:p>
              <a:pPr algn="ctr"/>
              <a:r>
                <a:rPr lang="en-US" sz="1200" b="1" dirty="0">
                  <a:solidFill>
                    <a:schemeClr val="bg1"/>
                  </a:solidFill>
                </a:rPr>
                <a:t>Proceed to BAP Determination</a:t>
              </a:r>
            </a:p>
          </p:txBody>
        </p:sp>
      </p:grpSp>
      <p:grpSp>
        <p:nvGrpSpPr>
          <p:cNvPr id="11" name="Group 10">
            <a:extLst>
              <a:ext uri="{FF2B5EF4-FFF2-40B4-BE49-F238E27FC236}">
                <a16:creationId xmlns:a16="http://schemas.microsoft.com/office/drawing/2014/main" id="{D201B633-0599-4430-90AE-E1CD035AE7DA}"/>
              </a:ext>
            </a:extLst>
          </p:cNvPr>
          <p:cNvGrpSpPr/>
          <p:nvPr/>
        </p:nvGrpSpPr>
        <p:grpSpPr>
          <a:xfrm>
            <a:off x="6715810" y="4528867"/>
            <a:ext cx="2758342" cy="1155227"/>
            <a:chOff x="6715810" y="4528867"/>
            <a:chExt cx="2758342" cy="1155227"/>
          </a:xfrm>
        </p:grpSpPr>
        <p:grpSp>
          <p:nvGrpSpPr>
            <p:cNvPr id="88" name="Group 87">
              <a:extLst>
                <a:ext uri="{FF2B5EF4-FFF2-40B4-BE49-F238E27FC236}">
                  <a16:creationId xmlns:a16="http://schemas.microsoft.com/office/drawing/2014/main" id="{21D5933E-140B-49B9-9492-50E6FE73E21B}"/>
                </a:ext>
              </a:extLst>
            </p:cNvPr>
            <p:cNvGrpSpPr/>
            <p:nvPr/>
          </p:nvGrpSpPr>
          <p:grpSpPr>
            <a:xfrm>
              <a:off x="6950104" y="4596497"/>
              <a:ext cx="640080" cy="640080"/>
              <a:chOff x="5646557" y="881930"/>
              <a:chExt cx="640080" cy="640080"/>
            </a:xfrm>
          </p:grpSpPr>
          <p:sp>
            <p:nvSpPr>
              <p:cNvPr id="89" name="Flowchart: Connector 88">
                <a:extLst>
                  <a:ext uri="{FF2B5EF4-FFF2-40B4-BE49-F238E27FC236}">
                    <a16:creationId xmlns:a16="http://schemas.microsoft.com/office/drawing/2014/main" id="{D8CF0734-FBE1-40A2-AAF3-06A85252E4D8}"/>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90" name="Flowchart: Connector 89">
                <a:extLst>
                  <a:ext uri="{FF2B5EF4-FFF2-40B4-BE49-F238E27FC236}">
                    <a16:creationId xmlns:a16="http://schemas.microsoft.com/office/drawing/2014/main" id="{E926530F-F08F-47B8-A4B1-734966E11DE6}"/>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114" name="Google Shape;134;p16">
              <a:extLst>
                <a:ext uri="{FF2B5EF4-FFF2-40B4-BE49-F238E27FC236}">
                  <a16:creationId xmlns:a16="http://schemas.microsoft.com/office/drawing/2014/main" id="{95111877-7684-4E04-AD00-E3C35C0B0C56}"/>
                </a:ext>
              </a:extLst>
            </p:cNvPr>
            <p:cNvSpPr/>
            <p:nvPr/>
          </p:nvSpPr>
          <p:spPr>
            <a:xfrm>
              <a:off x="6715810" y="4528867"/>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TextBox 135">
              <a:extLst>
                <a:ext uri="{FF2B5EF4-FFF2-40B4-BE49-F238E27FC236}">
                  <a16:creationId xmlns:a16="http://schemas.microsoft.com/office/drawing/2014/main" id="{39490219-7325-445A-9CD0-BDDFCA2DA344}"/>
                </a:ext>
              </a:extLst>
            </p:cNvPr>
            <p:cNvSpPr txBox="1"/>
            <p:nvPr/>
          </p:nvSpPr>
          <p:spPr>
            <a:xfrm>
              <a:off x="7816978" y="4560382"/>
              <a:ext cx="1657174" cy="1123712"/>
            </a:xfrm>
            <a:prstGeom prst="roundRect">
              <a:avLst/>
            </a:prstGeom>
            <a:solidFill>
              <a:srgbClr val="7030A0"/>
            </a:solidFill>
            <a:ln>
              <a:solidFill>
                <a:schemeClr val="bg2">
                  <a:lumMod val="90000"/>
                </a:schemeClr>
              </a:solidFill>
            </a:ln>
          </p:spPr>
          <p:txBody>
            <a:bodyPr wrap="square" rtlCol="0">
              <a:spAutoFit/>
            </a:bodyPr>
            <a:lstStyle/>
            <a:p>
              <a:pPr algn="ctr"/>
              <a:r>
                <a:rPr lang="en-US" sz="1200" b="1" dirty="0">
                  <a:solidFill>
                    <a:schemeClr val="bg1"/>
                  </a:solidFill>
                </a:rPr>
                <a:t>Proceed to BAA Supply or Construction Materials Determination</a:t>
              </a:r>
            </a:p>
          </p:txBody>
        </p:sp>
      </p:grpSp>
      <p:sp>
        <p:nvSpPr>
          <p:cNvPr id="123" name="TextBox 122"/>
          <p:cNvSpPr txBox="1"/>
          <p:nvPr/>
        </p:nvSpPr>
        <p:spPr>
          <a:xfrm>
            <a:off x="71254" y="132116"/>
            <a:ext cx="10581036" cy="800219"/>
          </a:xfrm>
          <a:prstGeom prst="homePlate">
            <a:avLst/>
          </a:prstGeom>
          <a:solidFill>
            <a:srgbClr val="BF9000"/>
          </a:solidFill>
          <a:ln>
            <a:noFill/>
          </a:ln>
        </p:spPr>
        <p:txBody>
          <a:bodyPr wrap="square" rtlCol="0">
            <a:spAutoFit/>
          </a:bodyPr>
          <a:lstStyle/>
          <a:p>
            <a:r>
              <a:rPr lang="en-US" b="1" dirty="0">
                <a:solidFill>
                  <a:schemeClr val="bg1"/>
                </a:solidFill>
              </a:rPr>
              <a:t>Determining the Applicability of Buy American Act vs. Buy American Preference</a:t>
            </a:r>
          </a:p>
          <a:p>
            <a:r>
              <a:rPr lang="en-US" sz="2800" b="1" dirty="0">
                <a:solidFill>
                  <a:schemeClr val="bg2"/>
                </a:solidFill>
              </a:rPr>
              <a:t>STEP 2: What is being acquired and the purpose of the acquisition?</a:t>
            </a:r>
          </a:p>
        </p:txBody>
      </p:sp>
      <p:sp>
        <p:nvSpPr>
          <p:cNvPr id="48" name="Flowchart: Connector 47">
            <a:extLst>
              <a:ext uri="{FF2B5EF4-FFF2-40B4-BE49-F238E27FC236}">
                <a16:creationId xmlns:a16="http://schemas.microsoft.com/office/drawing/2014/main" id="{83478730-DC17-460A-B6F6-8D173E11D93E}"/>
              </a:ext>
            </a:extLst>
          </p:cNvPr>
          <p:cNvSpPr/>
          <p:nvPr/>
        </p:nvSpPr>
        <p:spPr>
          <a:xfrm>
            <a:off x="8451366" y="1103627"/>
            <a:ext cx="731520" cy="731520"/>
          </a:xfrm>
          <a:prstGeom prst="flowChartConnector">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Graphic 48" descr="Lights On with solid fill">
            <a:extLst>
              <a:ext uri="{FF2B5EF4-FFF2-40B4-BE49-F238E27FC236}">
                <a16:creationId xmlns:a16="http://schemas.microsoft.com/office/drawing/2014/main" id="{B99BE87D-59BE-494E-8A54-4AFF0EEA5C4F}"/>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588526" y="1236303"/>
            <a:ext cx="457200" cy="457200"/>
          </a:xfrm>
          <a:prstGeom prst="rect">
            <a:avLst/>
          </a:prstGeom>
        </p:spPr>
      </p:pic>
      <p:sp>
        <p:nvSpPr>
          <p:cNvPr id="47" name="TextBox 46">
            <a:extLst>
              <a:ext uri="{FF2B5EF4-FFF2-40B4-BE49-F238E27FC236}">
                <a16:creationId xmlns:a16="http://schemas.microsoft.com/office/drawing/2014/main" id="{E09CFD0C-977D-4D5D-A02E-23D8B0C106DD}"/>
              </a:ext>
            </a:extLst>
          </p:cNvPr>
          <p:cNvSpPr txBox="1"/>
          <p:nvPr/>
        </p:nvSpPr>
        <p:spPr>
          <a:xfrm>
            <a:off x="8843360" y="1518499"/>
            <a:ext cx="3231256" cy="1566386"/>
          </a:xfrm>
          <a:prstGeom prst="roundRect">
            <a:avLst/>
          </a:prstGeom>
          <a:solidFill>
            <a:schemeClr val="bg2"/>
          </a:solidFill>
          <a:ln>
            <a:noFill/>
          </a:ln>
        </p:spPr>
        <p:txBody>
          <a:bodyPr wrap="square" rtlCol="0">
            <a:spAutoFit/>
          </a:bodyPr>
          <a:lstStyle/>
          <a:p>
            <a:pPr>
              <a:spcBef>
                <a:spcPts val="600"/>
              </a:spcBef>
            </a:pPr>
            <a:r>
              <a:rPr lang="en-US" sz="1400" b="1" dirty="0">
                <a:solidFill>
                  <a:sysClr val="windowText" lastClr="000000"/>
                </a:solidFill>
              </a:rPr>
              <a:t>Quick Tips</a:t>
            </a:r>
          </a:p>
          <a:p>
            <a:pPr marL="285750" indent="-285750">
              <a:buFont typeface="Arial" panose="020B0604020202020204" pitchFamily="34" charset="0"/>
              <a:buChar char="•"/>
            </a:pPr>
            <a:r>
              <a:rPr lang="en-US" sz="1200" dirty="0"/>
              <a:t>BAA and BAP do not apply to the acquisition of services but can apply to services involving the furnishing of supplies  (i.e., a janitorial services contract that purchases cleaning supplies under the contract).</a:t>
            </a:r>
          </a:p>
        </p:txBody>
      </p:sp>
      <p:grpSp>
        <p:nvGrpSpPr>
          <p:cNvPr id="9" name="Group 8">
            <a:extLst>
              <a:ext uri="{FF2B5EF4-FFF2-40B4-BE49-F238E27FC236}">
                <a16:creationId xmlns:a16="http://schemas.microsoft.com/office/drawing/2014/main" id="{F9C10BE8-A045-4384-9103-D991D8BE75D8}"/>
              </a:ext>
            </a:extLst>
          </p:cNvPr>
          <p:cNvGrpSpPr/>
          <p:nvPr/>
        </p:nvGrpSpPr>
        <p:grpSpPr>
          <a:xfrm>
            <a:off x="178767" y="3060137"/>
            <a:ext cx="6540612" cy="2985147"/>
            <a:chOff x="178767" y="3060137"/>
            <a:chExt cx="6540612" cy="2985147"/>
          </a:xfrm>
        </p:grpSpPr>
        <p:cxnSp>
          <p:nvCxnSpPr>
            <p:cNvPr id="111" name="Straight Connector 110">
              <a:extLst>
                <a:ext uri="{FF2B5EF4-FFF2-40B4-BE49-F238E27FC236}">
                  <a16:creationId xmlns:a16="http://schemas.microsoft.com/office/drawing/2014/main" id="{C3BDAC75-33F7-452B-BBE8-34EC40CB7E6D}"/>
                </a:ext>
              </a:extLst>
            </p:cNvPr>
            <p:cNvCxnSpPr>
              <a:cxnSpLocks/>
            </p:cNvCxnSpPr>
            <p:nvPr/>
          </p:nvCxnSpPr>
          <p:spPr>
            <a:xfrm rot="5400000" flipH="1">
              <a:off x="4325746" y="4056951"/>
              <a:ext cx="27623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F59A8C16-9A6E-45A3-9594-274FE7AB1981}"/>
                </a:ext>
              </a:extLst>
            </p:cNvPr>
            <p:cNvCxnSpPr>
              <a:cxnSpLocks/>
            </p:cNvCxnSpPr>
            <p:nvPr/>
          </p:nvCxnSpPr>
          <p:spPr>
            <a:xfrm flipH="1">
              <a:off x="1452872" y="3918934"/>
              <a:ext cx="30175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8A1ECF09-65A9-4267-84CE-A82D251DBA4B}"/>
                </a:ext>
              </a:extLst>
            </p:cNvPr>
            <p:cNvCxnSpPr>
              <a:cxnSpLocks/>
            </p:cNvCxnSpPr>
            <p:nvPr/>
          </p:nvCxnSpPr>
          <p:spPr>
            <a:xfrm rot="5400000" flipH="1">
              <a:off x="1294442" y="4057049"/>
              <a:ext cx="27623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19D12E5F-55E6-4624-BAAC-ED7EE5DAECE1}"/>
                </a:ext>
              </a:extLst>
            </p:cNvPr>
            <p:cNvCxnSpPr>
              <a:cxnSpLocks/>
            </p:cNvCxnSpPr>
            <p:nvPr/>
          </p:nvCxnSpPr>
          <p:spPr>
            <a:xfrm rot="5400000" flipH="1">
              <a:off x="2683055" y="3768712"/>
              <a:ext cx="27623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A088467D-2264-4062-9BBD-54601C2F302C}"/>
                </a:ext>
              </a:extLst>
            </p:cNvPr>
            <p:cNvSpPr txBox="1"/>
            <p:nvPr/>
          </p:nvSpPr>
          <p:spPr>
            <a:xfrm>
              <a:off x="178767" y="4060364"/>
              <a:ext cx="3469064" cy="919401"/>
            </a:xfrm>
            <a:prstGeom prst="roundRect">
              <a:avLst/>
            </a:prstGeom>
            <a:solidFill>
              <a:schemeClr val="accent1">
                <a:lumMod val="75000"/>
              </a:schemeClr>
            </a:solidFill>
            <a:ln>
              <a:solidFill>
                <a:schemeClr val="bg2">
                  <a:lumMod val="90000"/>
                </a:schemeClr>
              </a:solidFill>
            </a:ln>
          </p:spPr>
          <p:txBody>
            <a:bodyPr wrap="square" rtlCol="0">
              <a:spAutoFit/>
            </a:bodyPr>
            <a:lstStyle/>
            <a:p>
              <a:pPr marL="171450" indent="-171450">
                <a:buFont typeface="Arial" panose="020B0604020202020204" pitchFamily="34" charset="0"/>
                <a:buChar char="•"/>
              </a:pPr>
              <a:r>
                <a:rPr lang="en-US" sz="1200" b="1" dirty="0">
                  <a:solidFill>
                    <a:schemeClr val="bg1"/>
                  </a:solidFill>
                </a:rPr>
                <a:t>Demonstration Projects for R&amp;D</a:t>
              </a:r>
            </a:p>
            <a:p>
              <a:pPr marL="171450" indent="-171450">
                <a:buFont typeface="Arial" panose="020B0604020202020204" pitchFamily="34" charset="0"/>
                <a:buChar char="•"/>
              </a:pPr>
              <a:r>
                <a:rPr lang="en-US" sz="1200" b="1" dirty="0">
                  <a:solidFill>
                    <a:schemeClr val="bg1"/>
                  </a:solidFill>
                </a:rPr>
                <a:t>Airport Improvement Projects unless exempted under T3.6.4.A.1.c.2 (a-c)</a:t>
              </a:r>
            </a:p>
            <a:p>
              <a:pPr marL="171450" indent="-171450">
                <a:buFont typeface="Arial" panose="020B0604020202020204" pitchFamily="34" charset="0"/>
                <a:buChar char="•"/>
              </a:pPr>
              <a:r>
                <a:rPr lang="en-US" sz="1200" b="1" dirty="0">
                  <a:solidFill>
                    <a:schemeClr val="bg1"/>
                  </a:solidFill>
                </a:rPr>
                <a:t>Site Work for Air Nav Facility (AATF funded)</a:t>
              </a:r>
            </a:p>
          </p:txBody>
        </p:sp>
        <p:sp>
          <p:nvSpPr>
            <p:cNvPr id="67" name="TextBox 66">
              <a:extLst>
                <a:ext uri="{FF2B5EF4-FFF2-40B4-BE49-F238E27FC236}">
                  <a16:creationId xmlns:a16="http://schemas.microsoft.com/office/drawing/2014/main" id="{BB9D12AD-E999-45A3-BC19-772CBED21EAD}"/>
                </a:ext>
              </a:extLst>
            </p:cNvPr>
            <p:cNvSpPr txBox="1"/>
            <p:nvPr/>
          </p:nvSpPr>
          <p:spPr>
            <a:xfrm>
              <a:off x="4177347" y="4104327"/>
              <a:ext cx="2542032" cy="1940957"/>
            </a:xfrm>
            <a:prstGeom prst="roundRect">
              <a:avLst/>
            </a:prstGeom>
            <a:solidFill>
              <a:schemeClr val="accent1">
                <a:lumMod val="75000"/>
              </a:schemeClr>
            </a:solidFill>
            <a:ln>
              <a:solidFill>
                <a:schemeClr val="bg2">
                  <a:lumMod val="90000"/>
                </a:schemeClr>
              </a:solidFill>
            </a:ln>
          </p:spPr>
          <p:txBody>
            <a:bodyPr wrap="square" rtlCol="0">
              <a:spAutoFit/>
            </a:bodyPr>
            <a:lstStyle/>
            <a:p>
              <a:pPr marL="171450" indent="-171450">
                <a:buFont typeface="Arial" panose="020B0604020202020204" pitchFamily="34" charset="0"/>
                <a:buChar char="•"/>
              </a:pPr>
              <a:r>
                <a:rPr lang="en-US" sz="1200" b="1" dirty="0">
                  <a:solidFill>
                    <a:schemeClr val="bg1"/>
                  </a:solidFill>
                </a:rPr>
                <a:t>Airport Improvement Ground Transportation Demonstration project </a:t>
              </a:r>
            </a:p>
            <a:p>
              <a:pPr marL="171450" indent="-171450">
                <a:buFont typeface="Arial" panose="020B0604020202020204" pitchFamily="34" charset="0"/>
                <a:buChar char="•"/>
              </a:pPr>
              <a:r>
                <a:rPr lang="en-US" sz="1200" b="1" dirty="0">
                  <a:solidFill>
                    <a:schemeClr val="bg1"/>
                  </a:solidFill>
                </a:rPr>
                <a:t>Air Traffic Controller Research (AATF)</a:t>
              </a:r>
            </a:p>
            <a:p>
              <a:pPr marL="171450" indent="-171450">
                <a:buFont typeface="Arial" panose="020B0604020202020204" pitchFamily="34" charset="0"/>
                <a:buChar char="•"/>
              </a:pPr>
              <a:r>
                <a:rPr lang="en-US" sz="1200" b="1" dirty="0">
                  <a:solidFill>
                    <a:schemeClr val="bg1"/>
                  </a:solidFill>
                </a:rPr>
                <a:t>Airway Science Curriculum Grants (AATF)</a:t>
              </a:r>
            </a:p>
            <a:p>
              <a:pPr marL="171450" indent="-171450">
                <a:buFont typeface="Arial" panose="020B0604020202020204" pitchFamily="34" charset="0"/>
                <a:buChar char="•"/>
              </a:pPr>
              <a:r>
                <a:rPr lang="en-US" sz="1200" b="1" dirty="0">
                  <a:solidFill>
                    <a:schemeClr val="bg1"/>
                  </a:solidFill>
                </a:rPr>
                <a:t>Civil Aviation Security R&amp;D (AATF)</a:t>
              </a:r>
            </a:p>
          </p:txBody>
        </p:sp>
        <p:sp>
          <p:nvSpPr>
            <p:cNvPr id="57" name="TextBox 56">
              <a:extLst>
                <a:ext uri="{FF2B5EF4-FFF2-40B4-BE49-F238E27FC236}">
                  <a16:creationId xmlns:a16="http://schemas.microsoft.com/office/drawing/2014/main" id="{A7A5B26A-92FD-4F75-A6A7-B9D184D2F5A1}"/>
                </a:ext>
              </a:extLst>
            </p:cNvPr>
            <p:cNvSpPr txBox="1"/>
            <p:nvPr/>
          </p:nvSpPr>
          <p:spPr>
            <a:xfrm>
              <a:off x="1210009" y="3407017"/>
              <a:ext cx="4141455" cy="306467"/>
            </a:xfrm>
            <a:prstGeom prst="roundRect">
              <a:avLst/>
            </a:prstGeom>
            <a:solidFill>
              <a:schemeClr val="bg2"/>
            </a:solidFill>
            <a:ln>
              <a:solidFill>
                <a:schemeClr val="bg2">
                  <a:lumMod val="90000"/>
                </a:schemeClr>
              </a:solidFill>
            </a:ln>
          </p:spPr>
          <p:txBody>
            <a:bodyPr wrap="none" rtlCol="0">
              <a:spAutoFit/>
            </a:bodyPr>
            <a:lstStyle>
              <a:defPPr>
                <a:defRPr lang="en-US"/>
              </a:defPPr>
              <a:lvl1pPr algn="ctr">
                <a:defRPr sz="1200" b="1"/>
              </a:lvl1pPr>
            </a:lstStyle>
            <a:p>
              <a:r>
                <a:rPr lang="en-US" dirty="0"/>
                <a:t>Does the procurement fall into one of these project activities?</a:t>
              </a:r>
            </a:p>
          </p:txBody>
        </p:sp>
        <p:grpSp>
          <p:nvGrpSpPr>
            <p:cNvPr id="17" name="Group 16">
              <a:extLst>
                <a:ext uri="{FF2B5EF4-FFF2-40B4-BE49-F238E27FC236}">
                  <a16:creationId xmlns:a16="http://schemas.microsoft.com/office/drawing/2014/main" id="{C020FA46-64DB-473A-BE61-B9B63B0D712F}"/>
                </a:ext>
              </a:extLst>
            </p:cNvPr>
            <p:cNvGrpSpPr/>
            <p:nvPr/>
          </p:nvGrpSpPr>
          <p:grpSpPr>
            <a:xfrm>
              <a:off x="5095580" y="3060137"/>
              <a:ext cx="457200" cy="457200"/>
              <a:chOff x="4517174" y="4131031"/>
              <a:chExt cx="457200" cy="457200"/>
            </a:xfrm>
          </p:grpSpPr>
          <p:sp>
            <p:nvSpPr>
              <p:cNvPr id="120" name="Flowchart: Connector 119">
                <a:extLst>
                  <a:ext uri="{FF2B5EF4-FFF2-40B4-BE49-F238E27FC236}">
                    <a16:creationId xmlns:a16="http://schemas.microsoft.com/office/drawing/2014/main" id="{F8156DCC-B3BE-420C-AEC2-530FD90C796D}"/>
                  </a:ext>
                </a:extLst>
              </p:cNvPr>
              <p:cNvSpPr/>
              <p:nvPr/>
            </p:nvSpPr>
            <p:spPr>
              <a:xfrm>
                <a:off x="4517174" y="4131031"/>
                <a:ext cx="457200" cy="457200"/>
              </a:xfrm>
              <a:prstGeom prst="flowChartConnector">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Graphic 74" descr="Hammer with solid fill">
                <a:extLst>
                  <a:ext uri="{FF2B5EF4-FFF2-40B4-BE49-F238E27FC236}">
                    <a16:creationId xmlns:a16="http://schemas.microsoft.com/office/drawing/2014/main" id="{250C09E8-ECAC-4FB3-9AF7-F13BD97505F4}"/>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flipH="1">
                <a:off x="4596894" y="4222471"/>
                <a:ext cx="274320" cy="274320"/>
              </a:xfrm>
              <a:prstGeom prst="rect">
                <a:avLst/>
              </a:prstGeom>
            </p:spPr>
          </p:pic>
        </p:grpSp>
      </p:grpSp>
      <p:grpSp>
        <p:nvGrpSpPr>
          <p:cNvPr id="15" name="Group 14">
            <a:extLst>
              <a:ext uri="{FF2B5EF4-FFF2-40B4-BE49-F238E27FC236}">
                <a16:creationId xmlns:a16="http://schemas.microsoft.com/office/drawing/2014/main" id="{19A2ABF3-432A-4E4B-9E4A-22CB30267090}"/>
              </a:ext>
            </a:extLst>
          </p:cNvPr>
          <p:cNvGrpSpPr/>
          <p:nvPr/>
        </p:nvGrpSpPr>
        <p:grpSpPr>
          <a:xfrm>
            <a:off x="3361863" y="1835147"/>
            <a:ext cx="688858" cy="1563349"/>
            <a:chOff x="3361863" y="1835147"/>
            <a:chExt cx="688858" cy="1563349"/>
          </a:xfrm>
        </p:grpSpPr>
        <p:grpSp>
          <p:nvGrpSpPr>
            <p:cNvPr id="8" name="Group 7">
              <a:extLst>
                <a:ext uri="{FF2B5EF4-FFF2-40B4-BE49-F238E27FC236}">
                  <a16:creationId xmlns:a16="http://schemas.microsoft.com/office/drawing/2014/main" id="{A8D2FAB6-28E4-43E2-B538-5149FB7443FC}"/>
                </a:ext>
              </a:extLst>
            </p:cNvPr>
            <p:cNvGrpSpPr/>
            <p:nvPr/>
          </p:nvGrpSpPr>
          <p:grpSpPr>
            <a:xfrm>
              <a:off x="3361863" y="2263320"/>
              <a:ext cx="688858" cy="1135176"/>
              <a:chOff x="3361863" y="2263320"/>
              <a:chExt cx="688858" cy="1135176"/>
            </a:xfrm>
          </p:grpSpPr>
          <p:grpSp>
            <p:nvGrpSpPr>
              <p:cNvPr id="50" name="Group 49">
                <a:extLst>
                  <a:ext uri="{FF2B5EF4-FFF2-40B4-BE49-F238E27FC236}">
                    <a16:creationId xmlns:a16="http://schemas.microsoft.com/office/drawing/2014/main" id="{B9737A64-620F-4089-81CC-DDDB2D862E63}"/>
                  </a:ext>
                </a:extLst>
              </p:cNvPr>
              <p:cNvGrpSpPr/>
              <p:nvPr/>
            </p:nvGrpSpPr>
            <p:grpSpPr>
              <a:xfrm>
                <a:off x="3361863" y="2501343"/>
                <a:ext cx="640080" cy="640080"/>
                <a:chOff x="5646557" y="881930"/>
                <a:chExt cx="640080" cy="640080"/>
              </a:xfrm>
            </p:grpSpPr>
            <p:sp>
              <p:nvSpPr>
                <p:cNvPr id="51" name="Flowchart: Connector 50">
                  <a:extLst>
                    <a:ext uri="{FF2B5EF4-FFF2-40B4-BE49-F238E27FC236}">
                      <a16:creationId xmlns:a16="http://schemas.microsoft.com/office/drawing/2014/main" id="{DF95EDF8-606D-4F87-B5F4-6BDF509ED1CA}"/>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52" name="Flowchart: Connector 51">
                  <a:extLst>
                    <a:ext uri="{FF2B5EF4-FFF2-40B4-BE49-F238E27FC236}">
                      <a16:creationId xmlns:a16="http://schemas.microsoft.com/office/drawing/2014/main" id="{72748881-870D-4EA4-BD0D-4A33ED0576B8}"/>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53" name="Google Shape;134;p16">
                <a:extLst>
                  <a:ext uri="{FF2B5EF4-FFF2-40B4-BE49-F238E27FC236}">
                    <a16:creationId xmlns:a16="http://schemas.microsoft.com/office/drawing/2014/main" id="{944B3271-0333-4D72-87A4-C7C941DE24BC}"/>
                  </a:ext>
                </a:extLst>
              </p:cNvPr>
              <p:cNvSpPr/>
              <p:nvPr/>
            </p:nvSpPr>
            <p:spPr>
              <a:xfrm rot="5400000">
                <a:off x="3279453" y="2627228"/>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54" name="Straight Connector 53">
              <a:extLst>
                <a:ext uri="{FF2B5EF4-FFF2-40B4-BE49-F238E27FC236}">
                  <a16:creationId xmlns:a16="http://schemas.microsoft.com/office/drawing/2014/main" id="{6662A325-8B34-4A01-AF8B-DEDE031F6604}"/>
                </a:ext>
              </a:extLst>
            </p:cNvPr>
            <p:cNvCxnSpPr>
              <a:cxnSpLocks/>
            </p:cNvCxnSpPr>
            <p:nvPr/>
          </p:nvCxnSpPr>
          <p:spPr>
            <a:xfrm>
              <a:off x="3645901" y="1835147"/>
              <a:ext cx="0" cy="553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CB44D086-2BAF-419B-9312-2DBA0D73E1CF}"/>
              </a:ext>
            </a:extLst>
          </p:cNvPr>
          <p:cNvGrpSpPr/>
          <p:nvPr/>
        </p:nvGrpSpPr>
        <p:grpSpPr>
          <a:xfrm>
            <a:off x="6761108" y="2244440"/>
            <a:ext cx="3370268" cy="1487458"/>
            <a:chOff x="6761108" y="2244440"/>
            <a:chExt cx="3370268" cy="1487458"/>
          </a:xfrm>
        </p:grpSpPr>
        <p:sp>
          <p:nvSpPr>
            <p:cNvPr id="103" name="Google Shape;134;p16">
              <a:extLst>
                <a:ext uri="{FF2B5EF4-FFF2-40B4-BE49-F238E27FC236}">
                  <a16:creationId xmlns:a16="http://schemas.microsoft.com/office/drawing/2014/main" id="{8FC001CE-B785-4B71-8B37-B5FA58EA49C8}"/>
                </a:ext>
              </a:extLst>
            </p:cNvPr>
            <p:cNvSpPr/>
            <p:nvPr/>
          </p:nvSpPr>
          <p:spPr>
            <a:xfrm rot="5400000">
              <a:off x="6687288" y="2608348"/>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4" name="Straight Connector 103">
              <a:extLst>
                <a:ext uri="{FF2B5EF4-FFF2-40B4-BE49-F238E27FC236}">
                  <a16:creationId xmlns:a16="http://schemas.microsoft.com/office/drawing/2014/main" id="{7C216EF7-F6E2-49C2-93FB-AFBD4FE01BD2}"/>
                </a:ext>
              </a:extLst>
            </p:cNvPr>
            <p:cNvCxnSpPr>
              <a:cxnSpLocks/>
            </p:cNvCxnSpPr>
            <p:nvPr/>
          </p:nvCxnSpPr>
          <p:spPr>
            <a:xfrm flipH="1">
              <a:off x="7041672" y="3709190"/>
              <a:ext cx="3089704" cy="2270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1" name="Group 90">
              <a:extLst>
                <a:ext uri="{FF2B5EF4-FFF2-40B4-BE49-F238E27FC236}">
                  <a16:creationId xmlns:a16="http://schemas.microsoft.com/office/drawing/2014/main" id="{F4A4D854-CCF1-40C3-9A14-F628D7464D00}"/>
                </a:ext>
              </a:extLst>
            </p:cNvPr>
            <p:cNvGrpSpPr/>
            <p:nvPr/>
          </p:nvGrpSpPr>
          <p:grpSpPr>
            <a:xfrm>
              <a:off x="6761108" y="2501343"/>
              <a:ext cx="640080" cy="640080"/>
              <a:chOff x="5646557" y="881930"/>
              <a:chExt cx="640080" cy="640080"/>
            </a:xfrm>
          </p:grpSpPr>
          <p:sp>
            <p:nvSpPr>
              <p:cNvPr id="92" name="Flowchart: Connector 91">
                <a:extLst>
                  <a:ext uri="{FF2B5EF4-FFF2-40B4-BE49-F238E27FC236}">
                    <a16:creationId xmlns:a16="http://schemas.microsoft.com/office/drawing/2014/main" id="{DBF24242-EBD9-4C53-A393-511324A6AD9F}"/>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No</a:t>
                </a:r>
              </a:p>
            </p:txBody>
          </p:sp>
          <p:sp>
            <p:nvSpPr>
              <p:cNvPr id="93" name="Flowchart: Connector 92">
                <a:extLst>
                  <a:ext uri="{FF2B5EF4-FFF2-40B4-BE49-F238E27FC236}">
                    <a16:creationId xmlns:a16="http://schemas.microsoft.com/office/drawing/2014/main" id="{2CD1A922-2071-4F3E-BE5F-F13BBC55132A}"/>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cxnSp>
          <p:nvCxnSpPr>
            <p:cNvPr id="59" name="Straight Connector 58">
              <a:extLst>
                <a:ext uri="{FF2B5EF4-FFF2-40B4-BE49-F238E27FC236}">
                  <a16:creationId xmlns:a16="http://schemas.microsoft.com/office/drawing/2014/main" id="{E0511CBF-93F9-4454-8CCE-7740AC58ABB9}"/>
                </a:ext>
              </a:extLst>
            </p:cNvPr>
            <p:cNvCxnSpPr>
              <a:cxnSpLocks/>
            </p:cNvCxnSpPr>
            <p:nvPr/>
          </p:nvCxnSpPr>
          <p:spPr>
            <a:xfrm>
              <a:off x="7051196" y="3178310"/>
              <a:ext cx="0" cy="553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8C65CEB5-B00D-4D92-B6C5-3EA26D0F9E0E}"/>
              </a:ext>
            </a:extLst>
          </p:cNvPr>
          <p:cNvSpPr txBox="1"/>
          <p:nvPr/>
        </p:nvSpPr>
        <p:spPr>
          <a:xfrm>
            <a:off x="3097078" y="1775250"/>
            <a:ext cx="4390618" cy="510778"/>
          </a:xfrm>
          <a:prstGeom prst="roundRect">
            <a:avLst/>
          </a:prstGeom>
          <a:solidFill>
            <a:schemeClr val="bg2"/>
          </a:solidFill>
          <a:ln>
            <a:solidFill>
              <a:schemeClr val="bg2">
                <a:lumMod val="90000"/>
              </a:schemeClr>
            </a:solidFill>
          </a:ln>
        </p:spPr>
        <p:txBody>
          <a:bodyPr wrap="square" rtlCol="0">
            <a:spAutoFit/>
          </a:bodyPr>
          <a:lstStyle/>
          <a:p>
            <a:pPr algn="ctr"/>
            <a:r>
              <a:rPr lang="en-US" sz="1200" b="1" dirty="0"/>
              <a:t>Does the procurement involve the acquisition of steel or manufactured goods?</a:t>
            </a:r>
          </a:p>
        </p:txBody>
      </p:sp>
      <p:sp>
        <p:nvSpPr>
          <p:cNvPr id="60" name="Slide Number Placeholder 1">
            <a:extLst>
              <a:ext uri="{FF2B5EF4-FFF2-40B4-BE49-F238E27FC236}">
                <a16:creationId xmlns:a16="http://schemas.microsoft.com/office/drawing/2014/main" id="{BA59018D-BBE1-4573-B809-5ADA81CD27D6}"/>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21</a:t>
            </a:fld>
            <a:endParaRPr lang="en-US" dirty="0"/>
          </a:p>
        </p:txBody>
      </p:sp>
    </p:spTree>
    <p:extLst>
      <p:ext uri="{BB962C8B-B14F-4D97-AF65-F5344CB8AC3E}">
        <p14:creationId xmlns:p14="http://schemas.microsoft.com/office/powerpoint/2010/main" val="1101845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arn(inVertical)">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arn(inVertical)">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arn(inVertical)">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arn(inVertical)">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barn(inVertical)">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DEC768-83DA-482B-92E5-669B195D0825}"/>
              </a:ext>
            </a:extLst>
          </p:cNvPr>
          <p:cNvSpPr/>
          <p:nvPr/>
        </p:nvSpPr>
        <p:spPr>
          <a:xfrm>
            <a:off x="1838468" y="1469174"/>
            <a:ext cx="293628" cy="1979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78" name="TextBox 177"/>
          <p:cNvSpPr txBox="1"/>
          <p:nvPr/>
        </p:nvSpPr>
        <p:spPr>
          <a:xfrm flipH="1">
            <a:off x="119688" y="5800077"/>
            <a:ext cx="3689742" cy="919401"/>
          </a:xfrm>
          <a:prstGeom prst="roundRect">
            <a:avLst/>
          </a:prstGeom>
          <a:solidFill>
            <a:schemeClr val="accent2"/>
          </a:solidFill>
          <a:ln>
            <a:noFill/>
          </a:ln>
        </p:spPr>
        <p:txBody>
          <a:bodyPr wrap="square" rtlCol="0">
            <a:spAutoFit/>
          </a:bodyPr>
          <a:lstStyle/>
          <a:p>
            <a:pPr algn="ctr"/>
            <a:r>
              <a:rPr lang="en-US" sz="2400" b="1" dirty="0">
                <a:solidFill>
                  <a:schemeClr val="bg1"/>
                </a:solidFill>
              </a:rPr>
              <a:t>Buy American Preference Determination </a:t>
            </a:r>
          </a:p>
        </p:txBody>
      </p:sp>
      <p:sp>
        <p:nvSpPr>
          <p:cNvPr id="85" name="Flowchart: Connector 84">
            <a:extLst>
              <a:ext uri="{FF2B5EF4-FFF2-40B4-BE49-F238E27FC236}">
                <a16:creationId xmlns:a16="http://schemas.microsoft.com/office/drawing/2014/main" id="{3918D3FD-CE4B-4790-9CF9-B1BA19957CAD}"/>
              </a:ext>
            </a:extLst>
          </p:cNvPr>
          <p:cNvSpPr/>
          <p:nvPr/>
        </p:nvSpPr>
        <p:spPr>
          <a:xfrm>
            <a:off x="6412118" y="119187"/>
            <a:ext cx="731520" cy="731520"/>
          </a:xfrm>
          <a:prstGeom prst="flowChartConnector">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0" name="Graphic 89" descr="Lights On with solid fill">
            <a:extLst>
              <a:ext uri="{FF2B5EF4-FFF2-40B4-BE49-F238E27FC236}">
                <a16:creationId xmlns:a16="http://schemas.microsoft.com/office/drawing/2014/main" id="{CC176DC4-C8DF-4B38-9E44-8E6C23B6D432}"/>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549278" y="251863"/>
            <a:ext cx="457200" cy="457200"/>
          </a:xfrm>
          <a:prstGeom prst="rect">
            <a:avLst/>
          </a:prstGeom>
        </p:spPr>
      </p:pic>
      <p:sp>
        <p:nvSpPr>
          <p:cNvPr id="182" name="TextBox 181"/>
          <p:cNvSpPr txBox="1"/>
          <p:nvPr/>
        </p:nvSpPr>
        <p:spPr>
          <a:xfrm>
            <a:off x="6785911" y="486455"/>
            <a:ext cx="5232710" cy="2179320"/>
          </a:xfrm>
          <a:prstGeom prst="roundRect">
            <a:avLst/>
          </a:prstGeom>
          <a:solidFill>
            <a:schemeClr val="bg2"/>
          </a:solidFill>
          <a:ln>
            <a:noFill/>
          </a:ln>
        </p:spPr>
        <p:txBody>
          <a:bodyPr wrap="square" rtlCol="0">
            <a:spAutoFit/>
          </a:bodyPr>
          <a:lstStyle/>
          <a:p>
            <a:r>
              <a:rPr lang="en-US" sz="1400" b="1" dirty="0"/>
              <a:t>Quick Tips: </a:t>
            </a:r>
          </a:p>
          <a:p>
            <a:pPr marL="285750" indent="-285750">
              <a:buFont typeface="Arial" panose="020B0604020202020204" pitchFamily="34" charset="0"/>
              <a:buChar char="•"/>
            </a:pPr>
            <a:r>
              <a:rPr lang="en-US" sz="1200" dirty="0"/>
              <a:t>Almost all FAA procurements fall under the authority of BAP, unless specifically exempted as described in AMS T3.6.4.A.1.c per the authority of 49 USC § 50101. </a:t>
            </a:r>
          </a:p>
          <a:p>
            <a:pPr marL="285750" indent="-285750">
              <a:buFont typeface="Arial" panose="020B0604020202020204" pitchFamily="34" charset="0"/>
              <a:buChar char="•"/>
            </a:pPr>
            <a:r>
              <a:rPr lang="en-US" sz="1200" dirty="0"/>
              <a:t>If an FAA acquisition is subject to the Agreement on Civil Aircraft, the FAA’s BAP requirements are waived for any procurement of “civil aircraft and related articles” from a country or instrumentality which is a party to the Agreement on Civil Aircraft – except, if the acquisition is from Albania, Georgia, or Macao SAR, China, the requirements of the FAA’s Buy American Preference do apply to the acquisition (19 USC 2511).</a:t>
            </a:r>
          </a:p>
        </p:txBody>
      </p:sp>
      <p:grpSp>
        <p:nvGrpSpPr>
          <p:cNvPr id="19" name="Group 18">
            <a:extLst>
              <a:ext uri="{FF2B5EF4-FFF2-40B4-BE49-F238E27FC236}">
                <a16:creationId xmlns:a16="http://schemas.microsoft.com/office/drawing/2014/main" id="{B6BF8CEF-F4B9-4844-AF94-F4737DB484BE}"/>
              </a:ext>
            </a:extLst>
          </p:cNvPr>
          <p:cNvGrpSpPr/>
          <p:nvPr/>
        </p:nvGrpSpPr>
        <p:grpSpPr>
          <a:xfrm>
            <a:off x="3043338" y="445935"/>
            <a:ext cx="697448" cy="1599505"/>
            <a:chOff x="3043338" y="445935"/>
            <a:chExt cx="697448" cy="1599505"/>
          </a:xfrm>
        </p:grpSpPr>
        <p:cxnSp>
          <p:nvCxnSpPr>
            <p:cNvPr id="84" name="Straight Connector 83">
              <a:extLst>
                <a:ext uri="{FF2B5EF4-FFF2-40B4-BE49-F238E27FC236}">
                  <a16:creationId xmlns:a16="http://schemas.microsoft.com/office/drawing/2014/main" id="{9CC272AF-2AC1-45C0-84F4-BE5C6545C56E}"/>
                </a:ext>
              </a:extLst>
            </p:cNvPr>
            <p:cNvCxnSpPr>
              <a:cxnSpLocks/>
            </p:cNvCxnSpPr>
            <p:nvPr/>
          </p:nvCxnSpPr>
          <p:spPr>
            <a:xfrm flipV="1">
              <a:off x="3328176" y="1529392"/>
              <a:ext cx="5250" cy="516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Flowchart: Connector 91">
              <a:extLst>
                <a:ext uri="{FF2B5EF4-FFF2-40B4-BE49-F238E27FC236}">
                  <a16:creationId xmlns:a16="http://schemas.microsoft.com/office/drawing/2014/main" id="{D9823127-CCCA-4041-A20F-7580A1A70FF5}"/>
                </a:ext>
              </a:extLst>
            </p:cNvPr>
            <p:cNvSpPr/>
            <p:nvPr/>
          </p:nvSpPr>
          <p:spPr>
            <a:xfrm>
              <a:off x="3090963" y="753478"/>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No</a:t>
              </a:r>
            </a:p>
          </p:txBody>
        </p:sp>
        <p:sp>
          <p:nvSpPr>
            <p:cNvPr id="94" name="Flowchart: Connector 93">
              <a:extLst>
                <a:ext uri="{FF2B5EF4-FFF2-40B4-BE49-F238E27FC236}">
                  <a16:creationId xmlns:a16="http://schemas.microsoft.com/office/drawing/2014/main" id="{AB496DDD-AD5F-4466-A7F0-8B5FEBCC31F4}"/>
                </a:ext>
              </a:extLst>
            </p:cNvPr>
            <p:cNvSpPr/>
            <p:nvPr/>
          </p:nvSpPr>
          <p:spPr>
            <a:xfrm>
              <a:off x="3043338" y="702838"/>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95" name="Google Shape;134;p16">
              <a:extLst>
                <a:ext uri="{FF2B5EF4-FFF2-40B4-BE49-F238E27FC236}">
                  <a16:creationId xmlns:a16="http://schemas.microsoft.com/office/drawing/2014/main" id="{A836F619-D599-4D31-884C-C97C4F15ACDB}"/>
                </a:ext>
              </a:extLst>
            </p:cNvPr>
            <p:cNvSpPr/>
            <p:nvPr/>
          </p:nvSpPr>
          <p:spPr>
            <a:xfrm rot="5400000">
              <a:off x="2969518" y="809843"/>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roup 19">
            <a:extLst>
              <a:ext uri="{FF2B5EF4-FFF2-40B4-BE49-F238E27FC236}">
                <a16:creationId xmlns:a16="http://schemas.microsoft.com/office/drawing/2014/main" id="{68C544CA-8090-446D-8BD9-CF84965F7E45}"/>
              </a:ext>
            </a:extLst>
          </p:cNvPr>
          <p:cNvGrpSpPr/>
          <p:nvPr/>
        </p:nvGrpSpPr>
        <p:grpSpPr>
          <a:xfrm>
            <a:off x="803348" y="1889112"/>
            <a:ext cx="3691093" cy="1823865"/>
            <a:chOff x="803348" y="1889112"/>
            <a:chExt cx="3691093" cy="1823865"/>
          </a:xfrm>
        </p:grpSpPr>
        <p:sp>
          <p:nvSpPr>
            <p:cNvPr id="65" name="Flowchart: Connector 64">
              <a:extLst>
                <a:ext uri="{FF2B5EF4-FFF2-40B4-BE49-F238E27FC236}">
                  <a16:creationId xmlns:a16="http://schemas.microsoft.com/office/drawing/2014/main" id="{E72453D7-487E-4B74-8256-34E9039289AF}"/>
                </a:ext>
              </a:extLst>
            </p:cNvPr>
            <p:cNvSpPr/>
            <p:nvPr/>
          </p:nvSpPr>
          <p:spPr>
            <a:xfrm>
              <a:off x="1392443" y="2382007"/>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a:solidFill>
                  <a:schemeClr val="tx1"/>
                </a:solidFill>
              </a:endParaRPr>
            </a:p>
          </p:txBody>
        </p:sp>
        <p:sp>
          <p:nvSpPr>
            <p:cNvPr id="64" name="Flowchart: Connector 63">
              <a:extLst>
                <a:ext uri="{FF2B5EF4-FFF2-40B4-BE49-F238E27FC236}">
                  <a16:creationId xmlns:a16="http://schemas.microsoft.com/office/drawing/2014/main" id="{91A07F54-6939-4FFD-BC72-6A72EC6C25C5}"/>
                </a:ext>
              </a:extLst>
            </p:cNvPr>
            <p:cNvSpPr/>
            <p:nvPr/>
          </p:nvSpPr>
          <p:spPr>
            <a:xfrm>
              <a:off x="1440068" y="2432647"/>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Yes</a:t>
              </a:r>
            </a:p>
          </p:txBody>
        </p:sp>
        <p:sp>
          <p:nvSpPr>
            <p:cNvPr id="66" name="Google Shape;134;p16">
              <a:extLst>
                <a:ext uri="{FF2B5EF4-FFF2-40B4-BE49-F238E27FC236}">
                  <a16:creationId xmlns:a16="http://schemas.microsoft.com/office/drawing/2014/main" id="{33CE6A1E-2E04-4FE5-93C9-54C70F74FE47}"/>
                </a:ext>
              </a:extLst>
            </p:cNvPr>
            <p:cNvSpPr/>
            <p:nvPr/>
          </p:nvSpPr>
          <p:spPr>
            <a:xfrm rot="16200000" flipH="1">
              <a:off x="985590" y="2519509"/>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sz="1000" dirty="0"/>
            </a:p>
          </p:txBody>
        </p:sp>
        <p:sp>
          <p:nvSpPr>
            <p:cNvPr id="71" name="TextBox 70">
              <a:extLst>
                <a:ext uri="{FF2B5EF4-FFF2-40B4-BE49-F238E27FC236}">
                  <a16:creationId xmlns:a16="http://schemas.microsoft.com/office/drawing/2014/main" id="{7DE60813-305E-49DB-8129-012394B26DE3}"/>
                </a:ext>
              </a:extLst>
            </p:cNvPr>
            <p:cNvSpPr txBox="1"/>
            <p:nvPr/>
          </p:nvSpPr>
          <p:spPr>
            <a:xfrm>
              <a:off x="803348" y="3270303"/>
              <a:ext cx="1238290" cy="442674"/>
            </a:xfrm>
            <a:prstGeom prst="roundRect">
              <a:avLst/>
            </a:prstGeom>
            <a:solidFill>
              <a:schemeClr val="bg2">
                <a:lumMod val="50000"/>
              </a:schemeClr>
            </a:solidFill>
            <a:ln>
              <a:solidFill>
                <a:schemeClr val="bg2">
                  <a:lumMod val="90000"/>
                </a:schemeClr>
              </a:solidFill>
            </a:ln>
          </p:spPr>
          <p:txBody>
            <a:bodyPr wrap="square" rtlCol="0">
              <a:spAutoFit/>
            </a:bodyPr>
            <a:lstStyle>
              <a:defPPr>
                <a:defRPr lang="en-US"/>
              </a:defPPr>
              <a:lvl1pPr algn="ctr">
                <a:defRPr sz="1200" b="1">
                  <a:solidFill>
                    <a:schemeClr val="bg1"/>
                  </a:solidFill>
                </a:defRPr>
              </a:lvl1pPr>
            </a:lstStyle>
            <a:p>
              <a:r>
                <a:rPr lang="en-US" sz="1000" dirty="0"/>
                <a:t>BAP requirements </a:t>
              </a:r>
              <a:br>
                <a:rPr lang="en-US" sz="1000" dirty="0"/>
              </a:br>
              <a:r>
                <a:rPr lang="en-US" sz="1000" dirty="0"/>
                <a:t>are waived</a:t>
              </a:r>
            </a:p>
          </p:txBody>
        </p:sp>
        <p:sp>
          <p:nvSpPr>
            <p:cNvPr id="69" name="TextBox 68">
              <a:extLst>
                <a:ext uri="{FF2B5EF4-FFF2-40B4-BE49-F238E27FC236}">
                  <a16:creationId xmlns:a16="http://schemas.microsoft.com/office/drawing/2014/main" id="{E2F5A97F-AD0F-4881-A9CC-2B3D23AF125C}"/>
                </a:ext>
              </a:extLst>
            </p:cNvPr>
            <p:cNvSpPr txBox="1"/>
            <p:nvPr/>
          </p:nvSpPr>
          <p:spPr>
            <a:xfrm>
              <a:off x="851773" y="1889112"/>
              <a:ext cx="3642668" cy="272415"/>
            </a:xfrm>
            <a:prstGeom prst="roundRect">
              <a:avLst/>
            </a:prstGeom>
            <a:solidFill>
              <a:schemeClr val="accent2"/>
            </a:solidFill>
            <a:ln>
              <a:solidFill>
                <a:schemeClr val="bg2">
                  <a:lumMod val="90000"/>
                </a:schemeClr>
              </a:solidFill>
            </a:ln>
          </p:spPr>
          <p:txBody>
            <a:bodyPr wrap="square" rtlCol="0">
              <a:spAutoFit/>
            </a:bodyPr>
            <a:lstStyle/>
            <a:p>
              <a:pPr algn="ctr"/>
              <a:r>
                <a:rPr lang="en-US" sz="1000" b="1" dirty="0">
                  <a:solidFill>
                    <a:schemeClr val="bg1"/>
                  </a:solidFill>
                </a:rPr>
                <a:t>Is the acquisition subject to USMCA? See AMS (T3.6.4.A.9.c)</a:t>
              </a:r>
            </a:p>
          </p:txBody>
        </p:sp>
      </p:grpSp>
      <p:grpSp>
        <p:nvGrpSpPr>
          <p:cNvPr id="4" name="Group 3">
            <a:extLst>
              <a:ext uri="{FF2B5EF4-FFF2-40B4-BE49-F238E27FC236}">
                <a16:creationId xmlns:a16="http://schemas.microsoft.com/office/drawing/2014/main" id="{10C9D918-0F66-45C0-A18F-4FA3323CE933}"/>
              </a:ext>
            </a:extLst>
          </p:cNvPr>
          <p:cNvGrpSpPr/>
          <p:nvPr/>
        </p:nvGrpSpPr>
        <p:grpSpPr>
          <a:xfrm>
            <a:off x="784520" y="63541"/>
            <a:ext cx="3872391" cy="1678336"/>
            <a:chOff x="784520" y="63541"/>
            <a:chExt cx="3872391" cy="1678336"/>
          </a:xfrm>
        </p:grpSpPr>
        <p:sp>
          <p:nvSpPr>
            <p:cNvPr id="108" name="Flowchart: Connector 107">
              <a:extLst>
                <a:ext uri="{FF2B5EF4-FFF2-40B4-BE49-F238E27FC236}">
                  <a16:creationId xmlns:a16="http://schemas.microsoft.com/office/drawing/2014/main" id="{AF0F6C5C-4512-494F-9F5E-396401DBA26E}"/>
                </a:ext>
              </a:extLst>
            </p:cNvPr>
            <p:cNvSpPr/>
            <p:nvPr/>
          </p:nvSpPr>
          <p:spPr>
            <a:xfrm>
              <a:off x="1612902" y="73791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113" name="Flowchart: Connector 112">
              <a:extLst>
                <a:ext uri="{FF2B5EF4-FFF2-40B4-BE49-F238E27FC236}">
                  <a16:creationId xmlns:a16="http://schemas.microsoft.com/office/drawing/2014/main" id="{AF630BF1-D599-4613-B481-889D46AE68D1}"/>
                </a:ext>
              </a:extLst>
            </p:cNvPr>
            <p:cNvSpPr/>
            <p:nvPr/>
          </p:nvSpPr>
          <p:spPr>
            <a:xfrm>
              <a:off x="1565277" y="68727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14" name="Google Shape;134;p16">
              <a:extLst>
                <a:ext uri="{FF2B5EF4-FFF2-40B4-BE49-F238E27FC236}">
                  <a16:creationId xmlns:a16="http://schemas.microsoft.com/office/drawing/2014/main" id="{90831FC1-9153-406D-B05D-D37F104F4A1D}"/>
                </a:ext>
              </a:extLst>
            </p:cNvPr>
            <p:cNvSpPr/>
            <p:nvPr/>
          </p:nvSpPr>
          <p:spPr>
            <a:xfrm rot="5400000">
              <a:off x="1482867" y="813155"/>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TextBox 12">
              <a:extLst>
                <a:ext uri="{FF2B5EF4-FFF2-40B4-BE49-F238E27FC236}">
                  <a16:creationId xmlns:a16="http://schemas.microsoft.com/office/drawing/2014/main" id="{8C65CEB5-B00D-4D92-B6C5-3EA26D0F9E0E}"/>
                </a:ext>
              </a:extLst>
            </p:cNvPr>
            <p:cNvSpPr txBox="1"/>
            <p:nvPr/>
          </p:nvSpPr>
          <p:spPr>
            <a:xfrm>
              <a:off x="845284" y="63541"/>
              <a:ext cx="3811627" cy="442674"/>
            </a:xfrm>
            <a:prstGeom prst="roundRect">
              <a:avLst/>
            </a:prstGeom>
            <a:solidFill>
              <a:schemeClr val="accent2"/>
            </a:solidFill>
            <a:ln>
              <a:solidFill>
                <a:schemeClr val="bg2">
                  <a:lumMod val="90000"/>
                </a:schemeClr>
              </a:solidFill>
            </a:ln>
          </p:spPr>
          <p:txBody>
            <a:bodyPr wrap="square" rtlCol="0">
              <a:spAutoFit/>
            </a:bodyPr>
            <a:lstStyle/>
            <a:p>
              <a:pPr algn="ctr"/>
              <a:r>
                <a:rPr lang="en-US" sz="1000" b="1" dirty="0">
                  <a:solidFill>
                    <a:schemeClr val="bg1"/>
                  </a:solidFill>
                </a:rPr>
                <a:t>Is the acquisition for a civil aircraft and related article where the Civil Aircraft Trade Agreement applies? See AMS (T.3.6.4.A.9.d)</a:t>
              </a:r>
            </a:p>
          </p:txBody>
        </p:sp>
        <p:sp>
          <p:nvSpPr>
            <p:cNvPr id="48" name="TextBox 47">
              <a:extLst>
                <a:ext uri="{FF2B5EF4-FFF2-40B4-BE49-F238E27FC236}">
                  <a16:creationId xmlns:a16="http://schemas.microsoft.com/office/drawing/2014/main" id="{DB912348-4E38-4ABA-B7E9-471D7C35D03D}"/>
                </a:ext>
              </a:extLst>
            </p:cNvPr>
            <p:cNvSpPr txBox="1"/>
            <p:nvPr/>
          </p:nvSpPr>
          <p:spPr>
            <a:xfrm>
              <a:off x="784520" y="1469462"/>
              <a:ext cx="1848276" cy="272415"/>
            </a:xfrm>
            <a:prstGeom prst="roundRect">
              <a:avLst/>
            </a:prstGeom>
            <a:solidFill>
              <a:schemeClr val="bg2">
                <a:lumMod val="50000"/>
              </a:schemeClr>
            </a:solidFill>
            <a:ln>
              <a:solidFill>
                <a:schemeClr val="bg2">
                  <a:lumMod val="90000"/>
                </a:schemeClr>
              </a:solidFill>
            </a:ln>
          </p:spPr>
          <p:txBody>
            <a:bodyPr wrap="square" rtlCol="0">
              <a:spAutoFit/>
            </a:bodyPr>
            <a:lstStyle>
              <a:defPPr>
                <a:defRPr lang="en-US"/>
              </a:defPPr>
              <a:lvl1pPr algn="ctr">
                <a:defRPr sz="1200" b="1">
                  <a:solidFill>
                    <a:schemeClr val="bg1"/>
                  </a:solidFill>
                </a:defRPr>
              </a:lvl1pPr>
            </a:lstStyle>
            <a:p>
              <a:r>
                <a:rPr lang="en-US" sz="1000" dirty="0"/>
                <a:t>BAP requirements are waived </a:t>
              </a:r>
            </a:p>
          </p:txBody>
        </p:sp>
      </p:grpSp>
      <p:sp>
        <p:nvSpPr>
          <p:cNvPr id="5" name="Rectangle 4">
            <a:extLst>
              <a:ext uri="{FF2B5EF4-FFF2-40B4-BE49-F238E27FC236}">
                <a16:creationId xmlns:a16="http://schemas.microsoft.com/office/drawing/2014/main" id="{201149C5-611B-41FB-8911-E144FAB2668A}"/>
              </a:ext>
            </a:extLst>
          </p:cNvPr>
          <p:cNvSpPr/>
          <p:nvPr/>
        </p:nvSpPr>
        <p:spPr>
          <a:xfrm>
            <a:off x="3134672" y="3062040"/>
            <a:ext cx="414842" cy="29470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81E691FC-E680-40FA-975F-3F2503C2E0BE}"/>
              </a:ext>
            </a:extLst>
          </p:cNvPr>
          <p:cNvGrpSpPr/>
          <p:nvPr/>
        </p:nvGrpSpPr>
        <p:grpSpPr>
          <a:xfrm>
            <a:off x="1388677" y="4146309"/>
            <a:ext cx="2420006" cy="1135176"/>
            <a:chOff x="1388677" y="4146309"/>
            <a:chExt cx="2420006" cy="1135176"/>
          </a:xfrm>
        </p:grpSpPr>
        <p:sp>
          <p:nvSpPr>
            <p:cNvPr id="160" name="Flowchart: Connector 159">
              <a:extLst>
                <a:ext uri="{FF2B5EF4-FFF2-40B4-BE49-F238E27FC236}">
                  <a16:creationId xmlns:a16="http://schemas.microsoft.com/office/drawing/2014/main" id="{4FAD01AD-AEE5-489E-8147-C25520351504}"/>
                </a:ext>
              </a:extLst>
            </p:cNvPr>
            <p:cNvSpPr/>
            <p:nvPr/>
          </p:nvSpPr>
          <p:spPr>
            <a:xfrm>
              <a:off x="3178892" y="4435942"/>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Yes</a:t>
              </a:r>
            </a:p>
          </p:txBody>
        </p:sp>
        <p:sp>
          <p:nvSpPr>
            <p:cNvPr id="161" name="Flowchart: Connector 160">
              <a:extLst>
                <a:ext uri="{FF2B5EF4-FFF2-40B4-BE49-F238E27FC236}">
                  <a16:creationId xmlns:a16="http://schemas.microsoft.com/office/drawing/2014/main" id="{1641DB85-40DA-4B3D-96A0-42362A68A770}"/>
                </a:ext>
              </a:extLst>
            </p:cNvPr>
            <p:cNvSpPr/>
            <p:nvPr/>
          </p:nvSpPr>
          <p:spPr>
            <a:xfrm>
              <a:off x="3131267" y="4385302"/>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a:solidFill>
                  <a:schemeClr val="tx1"/>
                </a:solidFill>
              </a:endParaRPr>
            </a:p>
          </p:txBody>
        </p:sp>
        <p:cxnSp>
          <p:nvCxnSpPr>
            <p:cNvPr id="173" name="Straight Connector 172">
              <a:extLst>
                <a:ext uri="{FF2B5EF4-FFF2-40B4-BE49-F238E27FC236}">
                  <a16:creationId xmlns:a16="http://schemas.microsoft.com/office/drawing/2014/main" id="{9A0D557E-77D3-41CC-A1C2-15DD1B26C1B1}"/>
                </a:ext>
              </a:extLst>
            </p:cNvPr>
            <p:cNvCxnSpPr>
              <a:cxnSpLocks/>
              <a:stCxn id="160" idx="2"/>
            </p:cNvCxnSpPr>
            <p:nvPr/>
          </p:nvCxnSpPr>
          <p:spPr>
            <a:xfrm flipH="1">
              <a:off x="2653441" y="4710262"/>
              <a:ext cx="525451" cy="115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2" name="TextBox 171">
              <a:extLst>
                <a:ext uri="{FF2B5EF4-FFF2-40B4-BE49-F238E27FC236}">
                  <a16:creationId xmlns:a16="http://schemas.microsoft.com/office/drawing/2014/main" id="{C8C47FB6-933B-4647-9E01-6A7B780BBB0A}"/>
                </a:ext>
              </a:extLst>
            </p:cNvPr>
            <p:cNvSpPr txBox="1"/>
            <p:nvPr/>
          </p:nvSpPr>
          <p:spPr>
            <a:xfrm>
              <a:off x="1388677" y="4525500"/>
              <a:ext cx="1405999" cy="442674"/>
            </a:xfrm>
            <a:prstGeom prst="roundRect">
              <a:avLst/>
            </a:prstGeom>
            <a:solidFill>
              <a:schemeClr val="bg2">
                <a:lumMod val="50000"/>
              </a:schemeClr>
            </a:solidFill>
            <a:ln>
              <a:solidFill>
                <a:schemeClr val="bg2">
                  <a:lumMod val="90000"/>
                </a:schemeClr>
              </a:solidFill>
            </a:ln>
          </p:spPr>
          <p:txBody>
            <a:bodyPr wrap="square" rtlCol="0">
              <a:spAutoFit/>
            </a:bodyPr>
            <a:lstStyle>
              <a:defPPr>
                <a:defRPr lang="en-US"/>
              </a:defPPr>
              <a:lvl1pPr algn="ctr">
                <a:defRPr sz="1200" b="1">
                  <a:solidFill>
                    <a:schemeClr val="bg1"/>
                  </a:solidFill>
                </a:defRPr>
              </a:lvl1pPr>
            </a:lstStyle>
            <a:p>
              <a:r>
                <a:rPr lang="en-US" sz="1000" dirty="0"/>
                <a:t>BAP Requirements are waived</a:t>
              </a:r>
            </a:p>
          </p:txBody>
        </p:sp>
        <p:sp>
          <p:nvSpPr>
            <p:cNvPr id="119" name="Google Shape;134;p16">
              <a:extLst>
                <a:ext uri="{FF2B5EF4-FFF2-40B4-BE49-F238E27FC236}">
                  <a16:creationId xmlns:a16="http://schemas.microsoft.com/office/drawing/2014/main" id="{876BE9B0-3F65-46C9-B52A-B4F6088B762D}"/>
                </a:ext>
              </a:extLst>
            </p:cNvPr>
            <p:cNvSpPr/>
            <p:nvPr/>
          </p:nvSpPr>
          <p:spPr>
            <a:xfrm rot="5400000">
              <a:off x="3037415" y="4510217"/>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 name="Rectangle 120">
            <a:extLst>
              <a:ext uri="{FF2B5EF4-FFF2-40B4-BE49-F238E27FC236}">
                <a16:creationId xmlns:a16="http://schemas.microsoft.com/office/drawing/2014/main" id="{B2E57461-1608-4ACE-AE24-EEF25A5072D9}"/>
              </a:ext>
            </a:extLst>
          </p:cNvPr>
          <p:cNvSpPr/>
          <p:nvPr/>
        </p:nvSpPr>
        <p:spPr>
          <a:xfrm>
            <a:off x="3186749" y="5086982"/>
            <a:ext cx="414842" cy="31413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46ECCC80-6602-4930-886D-D709B98A88B1}"/>
              </a:ext>
            </a:extLst>
          </p:cNvPr>
          <p:cNvGrpSpPr/>
          <p:nvPr/>
        </p:nvGrpSpPr>
        <p:grpSpPr>
          <a:xfrm>
            <a:off x="3042749" y="2153041"/>
            <a:ext cx="3178513" cy="1135176"/>
            <a:chOff x="3042749" y="2153041"/>
            <a:chExt cx="3178513" cy="1135176"/>
          </a:xfrm>
        </p:grpSpPr>
        <p:cxnSp>
          <p:nvCxnSpPr>
            <p:cNvPr id="93" name="Straight Connector 92">
              <a:extLst>
                <a:ext uri="{FF2B5EF4-FFF2-40B4-BE49-F238E27FC236}">
                  <a16:creationId xmlns:a16="http://schemas.microsoft.com/office/drawing/2014/main" id="{0F8B787F-2011-4E35-9CF3-8A5A75B0E006}"/>
                </a:ext>
              </a:extLst>
            </p:cNvPr>
            <p:cNvCxnSpPr>
              <a:cxnSpLocks/>
            </p:cNvCxnSpPr>
            <p:nvPr/>
          </p:nvCxnSpPr>
          <p:spPr>
            <a:xfrm flipH="1" flipV="1">
              <a:off x="3740198" y="2765991"/>
              <a:ext cx="10806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6" name="Flowchart: Connector 115">
              <a:extLst>
                <a:ext uri="{FF2B5EF4-FFF2-40B4-BE49-F238E27FC236}">
                  <a16:creationId xmlns:a16="http://schemas.microsoft.com/office/drawing/2014/main" id="{74C28E76-E05F-4AE4-8CEF-29A1B9D43099}"/>
                </a:ext>
              </a:extLst>
            </p:cNvPr>
            <p:cNvSpPr/>
            <p:nvPr/>
          </p:nvSpPr>
          <p:spPr>
            <a:xfrm>
              <a:off x="3090374" y="2460584"/>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No</a:t>
              </a:r>
            </a:p>
          </p:txBody>
        </p:sp>
        <p:sp>
          <p:nvSpPr>
            <p:cNvPr id="117" name="Flowchart: Connector 116">
              <a:extLst>
                <a:ext uri="{FF2B5EF4-FFF2-40B4-BE49-F238E27FC236}">
                  <a16:creationId xmlns:a16="http://schemas.microsoft.com/office/drawing/2014/main" id="{1B602F60-1999-4715-B1F9-657233D17878}"/>
                </a:ext>
              </a:extLst>
            </p:cNvPr>
            <p:cNvSpPr/>
            <p:nvPr/>
          </p:nvSpPr>
          <p:spPr>
            <a:xfrm>
              <a:off x="3042749" y="2409944"/>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18" name="Google Shape;134;p16">
              <a:extLst>
                <a:ext uri="{FF2B5EF4-FFF2-40B4-BE49-F238E27FC236}">
                  <a16:creationId xmlns:a16="http://schemas.microsoft.com/office/drawing/2014/main" id="{2CB4694D-81E1-4B07-A504-FC1E3861ABBE}"/>
                </a:ext>
              </a:extLst>
            </p:cNvPr>
            <p:cNvSpPr/>
            <p:nvPr/>
          </p:nvSpPr>
          <p:spPr>
            <a:xfrm rot="5400000">
              <a:off x="2968929" y="2516949"/>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TextBox 157">
              <a:extLst>
                <a:ext uri="{FF2B5EF4-FFF2-40B4-BE49-F238E27FC236}">
                  <a16:creationId xmlns:a16="http://schemas.microsoft.com/office/drawing/2014/main" id="{8145D7ED-FF3B-4F28-B156-DBBD854BDD1E}"/>
                </a:ext>
              </a:extLst>
            </p:cNvPr>
            <p:cNvSpPr txBox="1"/>
            <p:nvPr/>
          </p:nvSpPr>
          <p:spPr>
            <a:xfrm>
              <a:off x="4525164" y="2384279"/>
              <a:ext cx="1696098" cy="612934"/>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sz="1000" dirty="0"/>
                <a:t>Is there a blanket waiver applicable to the procurement?</a:t>
              </a:r>
            </a:p>
          </p:txBody>
        </p:sp>
      </p:grpSp>
      <p:grpSp>
        <p:nvGrpSpPr>
          <p:cNvPr id="11" name="Group 10">
            <a:extLst>
              <a:ext uri="{FF2B5EF4-FFF2-40B4-BE49-F238E27FC236}">
                <a16:creationId xmlns:a16="http://schemas.microsoft.com/office/drawing/2014/main" id="{9A7B3C62-D6D2-4D26-AE31-4308988A96A6}"/>
              </a:ext>
            </a:extLst>
          </p:cNvPr>
          <p:cNvGrpSpPr/>
          <p:nvPr/>
        </p:nvGrpSpPr>
        <p:grpSpPr>
          <a:xfrm>
            <a:off x="4873631" y="4166204"/>
            <a:ext cx="4679297" cy="1135176"/>
            <a:chOff x="4873631" y="4166204"/>
            <a:chExt cx="4679297" cy="1135176"/>
          </a:xfrm>
        </p:grpSpPr>
        <p:sp>
          <p:nvSpPr>
            <p:cNvPr id="29" name="TextBox 28">
              <a:extLst>
                <a:ext uri="{FF2B5EF4-FFF2-40B4-BE49-F238E27FC236}">
                  <a16:creationId xmlns:a16="http://schemas.microsoft.com/office/drawing/2014/main" id="{59F35C24-F8C7-4F63-8D95-EB2E36334E14}"/>
                </a:ext>
              </a:extLst>
            </p:cNvPr>
            <p:cNvSpPr txBox="1"/>
            <p:nvPr/>
          </p:nvSpPr>
          <p:spPr>
            <a:xfrm>
              <a:off x="6377543" y="4391715"/>
              <a:ext cx="3175385" cy="442674"/>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sz="1000" dirty="0"/>
                <a:t>Is there an exception applicable to the procurement? </a:t>
              </a:r>
              <a:br>
                <a:rPr lang="en-US" sz="1000" dirty="0"/>
              </a:br>
              <a:r>
                <a:rPr lang="en-US" sz="1000" dirty="0"/>
                <a:t>See AMS (T3.6.4.A.2.b) for BAP Exceptions</a:t>
              </a:r>
            </a:p>
          </p:txBody>
        </p:sp>
        <p:sp>
          <p:nvSpPr>
            <p:cNvPr id="165" name="Rectangle 164">
              <a:extLst>
                <a:ext uri="{FF2B5EF4-FFF2-40B4-BE49-F238E27FC236}">
                  <a16:creationId xmlns:a16="http://schemas.microsoft.com/office/drawing/2014/main" id="{5EC15363-8285-43F4-9A7C-9858002EF2F8}"/>
                </a:ext>
              </a:extLst>
            </p:cNvPr>
            <p:cNvSpPr/>
            <p:nvPr/>
          </p:nvSpPr>
          <p:spPr>
            <a:xfrm>
              <a:off x="5335998" y="4903813"/>
              <a:ext cx="293628" cy="1979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71" name="Rectangle 170">
              <a:extLst>
                <a:ext uri="{FF2B5EF4-FFF2-40B4-BE49-F238E27FC236}">
                  <a16:creationId xmlns:a16="http://schemas.microsoft.com/office/drawing/2014/main" id="{22178C99-9A6A-44B7-9CE6-0067CCF1E9F5}"/>
                </a:ext>
              </a:extLst>
            </p:cNvPr>
            <p:cNvSpPr/>
            <p:nvPr/>
          </p:nvSpPr>
          <p:spPr>
            <a:xfrm>
              <a:off x="5429342" y="4903812"/>
              <a:ext cx="293628" cy="1979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120" name="Straight Connector 119">
              <a:extLst>
                <a:ext uri="{FF2B5EF4-FFF2-40B4-BE49-F238E27FC236}">
                  <a16:creationId xmlns:a16="http://schemas.microsoft.com/office/drawing/2014/main" id="{0F8B787F-2011-4E35-9CF3-8A5A75B0E006}"/>
                </a:ext>
              </a:extLst>
            </p:cNvPr>
            <p:cNvCxnSpPr>
              <a:cxnSpLocks/>
            </p:cNvCxnSpPr>
            <p:nvPr/>
          </p:nvCxnSpPr>
          <p:spPr>
            <a:xfrm flipH="1" flipV="1">
              <a:off x="5574934" y="4682988"/>
              <a:ext cx="751192" cy="21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9" name="Flowchart: Connector 128">
              <a:extLst>
                <a:ext uri="{FF2B5EF4-FFF2-40B4-BE49-F238E27FC236}">
                  <a16:creationId xmlns:a16="http://schemas.microsoft.com/office/drawing/2014/main" id="{116CFC0C-8313-434C-9A41-B052BB25A319}"/>
                </a:ext>
              </a:extLst>
            </p:cNvPr>
            <p:cNvSpPr/>
            <p:nvPr/>
          </p:nvSpPr>
          <p:spPr>
            <a:xfrm>
              <a:off x="4921256" y="4473747"/>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No</a:t>
              </a:r>
            </a:p>
          </p:txBody>
        </p:sp>
        <p:sp>
          <p:nvSpPr>
            <p:cNvPr id="131" name="Flowchart: Connector 130">
              <a:extLst>
                <a:ext uri="{FF2B5EF4-FFF2-40B4-BE49-F238E27FC236}">
                  <a16:creationId xmlns:a16="http://schemas.microsoft.com/office/drawing/2014/main" id="{29082440-7C6A-4CC6-BD28-A8AC94380B2B}"/>
                </a:ext>
              </a:extLst>
            </p:cNvPr>
            <p:cNvSpPr/>
            <p:nvPr/>
          </p:nvSpPr>
          <p:spPr>
            <a:xfrm>
              <a:off x="4873631" y="4423107"/>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32" name="Google Shape;134;p16">
              <a:extLst>
                <a:ext uri="{FF2B5EF4-FFF2-40B4-BE49-F238E27FC236}">
                  <a16:creationId xmlns:a16="http://schemas.microsoft.com/office/drawing/2014/main" id="{901B8640-3FBC-4AD8-BD0A-F33BE4FBC364}"/>
                </a:ext>
              </a:extLst>
            </p:cNvPr>
            <p:cNvSpPr/>
            <p:nvPr/>
          </p:nvSpPr>
          <p:spPr>
            <a:xfrm rot="5400000">
              <a:off x="4799811" y="4530112"/>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3" name="Rectangle 132">
            <a:extLst>
              <a:ext uri="{FF2B5EF4-FFF2-40B4-BE49-F238E27FC236}">
                <a16:creationId xmlns:a16="http://schemas.microsoft.com/office/drawing/2014/main" id="{412BC6C5-608A-4D6C-A9A7-41B906A30599}"/>
              </a:ext>
            </a:extLst>
          </p:cNvPr>
          <p:cNvSpPr/>
          <p:nvPr/>
        </p:nvSpPr>
        <p:spPr>
          <a:xfrm>
            <a:off x="4962522" y="5138105"/>
            <a:ext cx="414842" cy="31413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0A9EBF60-3FFE-4130-BF30-3E275876A548}"/>
              </a:ext>
            </a:extLst>
          </p:cNvPr>
          <p:cNvGrpSpPr/>
          <p:nvPr/>
        </p:nvGrpSpPr>
        <p:grpSpPr>
          <a:xfrm>
            <a:off x="5214109" y="4834389"/>
            <a:ext cx="5718052" cy="976641"/>
            <a:chOff x="5214109" y="4834389"/>
            <a:chExt cx="5718052" cy="976641"/>
          </a:xfrm>
        </p:grpSpPr>
        <p:cxnSp>
          <p:nvCxnSpPr>
            <p:cNvPr id="176" name="Straight Connector 175">
              <a:extLst>
                <a:ext uri="{FF2B5EF4-FFF2-40B4-BE49-F238E27FC236}">
                  <a16:creationId xmlns:a16="http://schemas.microsoft.com/office/drawing/2014/main" id="{F92168B3-B8B7-4B9F-97B5-CD48F08B5F31}"/>
                </a:ext>
              </a:extLst>
            </p:cNvPr>
            <p:cNvCxnSpPr>
              <a:cxnSpLocks/>
            </p:cNvCxnSpPr>
            <p:nvPr/>
          </p:nvCxnSpPr>
          <p:spPr>
            <a:xfrm flipV="1">
              <a:off x="10510115" y="4878898"/>
              <a:ext cx="1" cy="3398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75BF93BE-6285-4C99-916A-A6EBD5B372DE}"/>
                </a:ext>
              </a:extLst>
            </p:cNvPr>
            <p:cNvCxnSpPr>
              <a:cxnSpLocks/>
            </p:cNvCxnSpPr>
            <p:nvPr/>
          </p:nvCxnSpPr>
          <p:spPr>
            <a:xfrm flipV="1">
              <a:off x="7195909" y="4912100"/>
              <a:ext cx="0" cy="88797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2" name="TextBox 121">
              <a:extLst>
                <a:ext uri="{FF2B5EF4-FFF2-40B4-BE49-F238E27FC236}">
                  <a16:creationId xmlns:a16="http://schemas.microsoft.com/office/drawing/2014/main" id="{AFB630F6-24CA-4240-9A01-9D099B8EB919}"/>
                </a:ext>
              </a:extLst>
            </p:cNvPr>
            <p:cNvSpPr txBox="1"/>
            <p:nvPr/>
          </p:nvSpPr>
          <p:spPr>
            <a:xfrm>
              <a:off x="6765271" y="5072305"/>
              <a:ext cx="1153647" cy="612934"/>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sz="1000" dirty="0"/>
                <a:t>Non-Availability</a:t>
              </a:r>
              <a:br>
                <a:rPr lang="en-US" sz="1000" dirty="0"/>
              </a:br>
              <a:r>
                <a:rPr lang="en-US" sz="1000" dirty="0"/>
                <a:t>Determination (T.3.6.4.2.2)</a:t>
              </a:r>
            </a:p>
          </p:txBody>
        </p:sp>
        <p:cxnSp>
          <p:nvCxnSpPr>
            <p:cNvPr id="106" name="Straight Connector 105">
              <a:extLst>
                <a:ext uri="{FF2B5EF4-FFF2-40B4-BE49-F238E27FC236}">
                  <a16:creationId xmlns:a16="http://schemas.microsoft.com/office/drawing/2014/main" id="{5B65AD71-F403-4885-B4E9-830D2BBC8420}"/>
                </a:ext>
              </a:extLst>
            </p:cNvPr>
            <p:cNvCxnSpPr>
              <a:cxnSpLocks/>
            </p:cNvCxnSpPr>
            <p:nvPr/>
          </p:nvCxnSpPr>
          <p:spPr>
            <a:xfrm flipV="1">
              <a:off x="8116542" y="4834389"/>
              <a:ext cx="0" cy="66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B9CEE09F-51AC-43CD-B3D2-9D2F1A599103}"/>
                </a:ext>
              </a:extLst>
            </p:cNvPr>
            <p:cNvCxnSpPr>
              <a:cxnSpLocks/>
            </p:cNvCxnSpPr>
            <p:nvPr/>
          </p:nvCxnSpPr>
          <p:spPr>
            <a:xfrm rot="5400000" flipH="1">
              <a:off x="5701811" y="5047842"/>
              <a:ext cx="27623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AB566C76-DA25-4627-A189-E6CD8190E7AB}"/>
                </a:ext>
              </a:extLst>
            </p:cNvPr>
            <p:cNvCxnSpPr>
              <a:cxnSpLocks/>
            </p:cNvCxnSpPr>
            <p:nvPr/>
          </p:nvCxnSpPr>
          <p:spPr>
            <a:xfrm flipH="1">
              <a:off x="5850152" y="5790056"/>
              <a:ext cx="46668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33761A29-C968-481A-906C-ABDA7470E78D}"/>
                </a:ext>
              </a:extLst>
            </p:cNvPr>
            <p:cNvCxnSpPr>
              <a:cxnSpLocks/>
            </p:cNvCxnSpPr>
            <p:nvPr/>
          </p:nvCxnSpPr>
          <p:spPr>
            <a:xfrm>
              <a:off x="10508105" y="5479035"/>
              <a:ext cx="2010" cy="33199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A0A491C7-DAA6-4E0C-B425-CC9A00F23FA8}"/>
                </a:ext>
              </a:extLst>
            </p:cNvPr>
            <p:cNvCxnSpPr>
              <a:cxnSpLocks/>
            </p:cNvCxnSpPr>
            <p:nvPr/>
          </p:nvCxnSpPr>
          <p:spPr>
            <a:xfrm flipH="1">
              <a:off x="8903658" y="4917097"/>
              <a:ext cx="0" cy="3657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D78C2BCC-87FF-4FFA-BA36-678D28FE3ADD}"/>
                </a:ext>
              </a:extLst>
            </p:cNvPr>
            <p:cNvCxnSpPr>
              <a:cxnSpLocks/>
            </p:cNvCxnSpPr>
            <p:nvPr/>
          </p:nvCxnSpPr>
          <p:spPr>
            <a:xfrm>
              <a:off x="5831163" y="5463104"/>
              <a:ext cx="8763" cy="3479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6" name="TextBox 135">
              <a:extLst>
                <a:ext uri="{FF2B5EF4-FFF2-40B4-BE49-F238E27FC236}">
                  <a16:creationId xmlns:a16="http://schemas.microsoft.com/office/drawing/2014/main" id="{9958A82C-FCF9-4863-B62E-900D18628D9B}"/>
                </a:ext>
              </a:extLst>
            </p:cNvPr>
            <p:cNvSpPr txBox="1"/>
            <p:nvPr/>
          </p:nvSpPr>
          <p:spPr>
            <a:xfrm>
              <a:off x="8264442" y="5092442"/>
              <a:ext cx="1203372" cy="612934"/>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sz="1000" dirty="0"/>
                <a:t>F&amp;E Funded</a:t>
              </a:r>
            </a:p>
            <a:p>
              <a:r>
                <a:rPr lang="en-US" sz="1000" dirty="0"/>
                <a:t>Component Test (T.3.6.4.2.3)</a:t>
              </a:r>
            </a:p>
          </p:txBody>
        </p:sp>
        <p:sp>
          <p:nvSpPr>
            <p:cNvPr id="137" name="TextBox 136">
              <a:extLst>
                <a:ext uri="{FF2B5EF4-FFF2-40B4-BE49-F238E27FC236}">
                  <a16:creationId xmlns:a16="http://schemas.microsoft.com/office/drawing/2014/main" id="{E0EBC1CE-4A95-42C7-8836-4302EDDB4738}"/>
                </a:ext>
              </a:extLst>
            </p:cNvPr>
            <p:cNvSpPr txBox="1"/>
            <p:nvPr/>
          </p:nvSpPr>
          <p:spPr>
            <a:xfrm>
              <a:off x="9803507" y="5092442"/>
              <a:ext cx="1128654" cy="612934"/>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sz="1000" dirty="0"/>
                <a:t>Project Cost </a:t>
              </a:r>
              <a:br>
                <a:rPr lang="en-US" sz="1000" dirty="0"/>
              </a:br>
              <a:r>
                <a:rPr lang="en-US" sz="1000" dirty="0"/>
                <a:t>Increase (T.3.6.4.2.4)</a:t>
              </a:r>
            </a:p>
          </p:txBody>
        </p:sp>
        <p:cxnSp>
          <p:nvCxnSpPr>
            <p:cNvPr id="170" name="Straight Connector 169">
              <a:extLst>
                <a:ext uri="{FF2B5EF4-FFF2-40B4-BE49-F238E27FC236}">
                  <a16:creationId xmlns:a16="http://schemas.microsoft.com/office/drawing/2014/main" id="{E4807DDC-8DE2-49F5-A12F-66B6A4EE32C5}"/>
                </a:ext>
              </a:extLst>
            </p:cNvPr>
            <p:cNvCxnSpPr>
              <a:cxnSpLocks/>
            </p:cNvCxnSpPr>
            <p:nvPr/>
          </p:nvCxnSpPr>
          <p:spPr>
            <a:xfrm flipH="1">
              <a:off x="5816315" y="4894922"/>
              <a:ext cx="4693800" cy="748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67D1EF52-5E75-4760-8081-463B59D9771A}"/>
                </a:ext>
              </a:extLst>
            </p:cNvPr>
            <p:cNvSpPr txBox="1"/>
            <p:nvPr/>
          </p:nvSpPr>
          <p:spPr>
            <a:xfrm>
              <a:off x="5214109" y="5154708"/>
              <a:ext cx="1242019" cy="442674"/>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sz="1000" dirty="0"/>
                <a:t>Public Interest (T.3.6.4.2.1)</a:t>
              </a:r>
            </a:p>
          </p:txBody>
        </p:sp>
      </p:grpSp>
      <p:grpSp>
        <p:nvGrpSpPr>
          <p:cNvPr id="17" name="Group 16">
            <a:extLst>
              <a:ext uri="{FF2B5EF4-FFF2-40B4-BE49-F238E27FC236}">
                <a16:creationId xmlns:a16="http://schemas.microsoft.com/office/drawing/2014/main" id="{CF111A6C-1970-41CE-93BA-59AF11F2BC59}"/>
              </a:ext>
            </a:extLst>
          </p:cNvPr>
          <p:cNvGrpSpPr/>
          <p:nvPr/>
        </p:nvGrpSpPr>
        <p:grpSpPr>
          <a:xfrm>
            <a:off x="8606677" y="5791472"/>
            <a:ext cx="2866733" cy="1135176"/>
            <a:chOff x="8606677" y="5791472"/>
            <a:chExt cx="2866733" cy="1135176"/>
          </a:xfrm>
        </p:grpSpPr>
        <p:sp>
          <p:nvSpPr>
            <p:cNvPr id="146" name="Flowchart: Connector 145">
              <a:extLst>
                <a:ext uri="{FF2B5EF4-FFF2-40B4-BE49-F238E27FC236}">
                  <a16:creationId xmlns:a16="http://schemas.microsoft.com/office/drawing/2014/main" id="{8CC0DD55-3420-40B6-86BC-BBC867B94652}"/>
                </a:ext>
              </a:extLst>
            </p:cNvPr>
            <p:cNvSpPr/>
            <p:nvPr/>
          </p:nvSpPr>
          <p:spPr>
            <a:xfrm>
              <a:off x="8654302" y="6087109"/>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No</a:t>
              </a:r>
            </a:p>
          </p:txBody>
        </p:sp>
        <p:sp>
          <p:nvSpPr>
            <p:cNvPr id="147" name="Flowchart: Connector 146">
              <a:extLst>
                <a:ext uri="{FF2B5EF4-FFF2-40B4-BE49-F238E27FC236}">
                  <a16:creationId xmlns:a16="http://schemas.microsoft.com/office/drawing/2014/main" id="{28CAD142-E6E7-409D-BD9C-DA9A836B07E1}"/>
                </a:ext>
              </a:extLst>
            </p:cNvPr>
            <p:cNvSpPr/>
            <p:nvPr/>
          </p:nvSpPr>
          <p:spPr>
            <a:xfrm>
              <a:off x="8606677" y="6036469"/>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a:solidFill>
                  <a:schemeClr val="tx1"/>
                </a:solidFill>
              </a:endParaRPr>
            </a:p>
          </p:txBody>
        </p:sp>
        <p:sp>
          <p:nvSpPr>
            <p:cNvPr id="150" name="Google Shape;134;p16">
              <a:extLst>
                <a:ext uri="{FF2B5EF4-FFF2-40B4-BE49-F238E27FC236}">
                  <a16:creationId xmlns:a16="http://schemas.microsoft.com/office/drawing/2014/main" id="{68BFF76D-5A36-46C7-8C81-907D218D06FC}"/>
                </a:ext>
              </a:extLst>
            </p:cNvPr>
            <p:cNvSpPr/>
            <p:nvPr/>
          </p:nvSpPr>
          <p:spPr>
            <a:xfrm rot="5400000">
              <a:off x="8541651" y="6155380"/>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cxnSp>
          <p:nvCxnSpPr>
            <p:cNvPr id="177" name="Straight Connector 176">
              <a:extLst>
                <a:ext uri="{FF2B5EF4-FFF2-40B4-BE49-F238E27FC236}">
                  <a16:creationId xmlns:a16="http://schemas.microsoft.com/office/drawing/2014/main" id="{0F8B787F-2011-4E35-9CF3-8A5A75B0E006}"/>
                </a:ext>
              </a:extLst>
            </p:cNvPr>
            <p:cNvCxnSpPr>
              <a:cxnSpLocks/>
            </p:cNvCxnSpPr>
            <p:nvPr/>
          </p:nvCxnSpPr>
          <p:spPr>
            <a:xfrm flipH="1" flipV="1">
              <a:off x="9339361" y="6356018"/>
              <a:ext cx="445292" cy="631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109C1028-6394-4B22-8E09-4438D79A7EB4}"/>
                </a:ext>
              </a:extLst>
            </p:cNvPr>
            <p:cNvSpPr txBox="1"/>
            <p:nvPr/>
          </p:nvSpPr>
          <p:spPr>
            <a:xfrm>
              <a:off x="9731269" y="6218936"/>
              <a:ext cx="1742141" cy="272415"/>
            </a:xfrm>
            <a:prstGeom prst="roundRect">
              <a:avLst/>
            </a:prstGeom>
            <a:solidFill>
              <a:schemeClr val="bg2">
                <a:lumMod val="50000"/>
              </a:schemeClr>
            </a:solidFill>
            <a:ln>
              <a:solidFill>
                <a:schemeClr val="bg2">
                  <a:lumMod val="90000"/>
                </a:schemeClr>
              </a:solidFill>
            </a:ln>
          </p:spPr>
          <p:txBody>
            <a:bodyPr wrap="square" rtlCol="0">
              <a:spAutoFit/>
            </a:bodyPr>
            <a:lstStyle>
              <a:defPPr>
                <a:defRPr lang="en-US"/>
              </a:defPPr>
              <a:lvl1pPr algn="ctr">
                <a:defRPr sz="1200" b="1">
                  <a:solidFill>
                    <a:schemeClr val="bg1"/>
                  </a:solidFill>
                </a:defRPr>
              </a:lvl1pPr>
            </a:lstStyle>
            <a:p>
              <a:r>
                <a:rPr lang="en-US" sz="1000" dirty="0"/>
                <a:t>BAP requirements apply</a:t>
              </a:r>
            </a:p>
          </p:txBody>
        </p:sp>
      </p:grpSp>
      <p:grpSp>
        <p:nvGrpSpPr>
          <p:cNvPr id="16" name="Group 15">
            <a:extLst>
              <a:ext uri="{FF2B5EF4-FFF2-40B4-BE49-F238E27FC236}">
                <a16:creationId xmlns:a16="http://schemas.microsoft.com/office/drawing/2014/main" id="{9F72FE25-8D67-4BF9-B5FF-74DD8C285A47}"/>
              </a:ext>
            </a:extLst>
          </p:cNvPr>
          <p:cNvGrpSpPr/>
          <p:nvPr/>
        </p:nvGrpSpPr>
        <p:grpSpPr>
          <a:xfrm>
            <a:off x="5076339" y="5800092"/>
            <a:ext cx="2893175" cy="1135176"/>
            <a:chOff x="5076339" y="5800092"/>
            <a:chExt cx="2893175" cy="1135176"/>
          </a:xfrm>
        </p:grpSpPr>
        <p:sp>
          <p:nvSpPr>
            <p:cNvPr id="143" name="Flowchart: Connector 142">
              <a:extLst>
                <a:ext uri="{FF2B5EF4-FFF2-40B4-BE49-F238E27FC236}">
                  <a16:creationId xmlns:a16="http://schemas.microsoft.com/office/drawing/2014/main" id="{AE049B38-9E5F-4C3F-8584-F03FF8720E89}"/>
                </a:ext>
              </a:extLst>
            </p:cNvPr>
            <p:cNvSpPr/>
            <p:nvPr/>
          </p:nvSpPr>
          <p:spPr>
            <a:xfrm>
              <a:off x="7377059" y="6087775"/>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Yes</a:t>
              </a:r>
            </a:p>
          </p:txBody>
        </p:sp>
        <p:sp>
          <p:nvSpPr>
            <p:cNvPr id="144" name="Flowchart: Connector 143">
              <a:extLst>
                <a:ext uri="{FF2B5EF4-FFF2-40B4-BE49-F238E27FC236}">
                  <a16:creationId xmlns:a16="http://schemas.microsoft.com/office/drawing/2014/main" id="{254A6217-7FB8-4FE5-9C44-8CE00D579DB3}"/>
                </a:ext>
              </a:extLst>
            </p:cNvPr>
            <p:cNvSpPr/>
            <p:nvPr/>
          </p:nvSpPr>
          <p:spPr>
            <a:xfrm>
              <a:off x="7329434" y="6037135"/>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a:solidFill>
                  <a:schemeClr val="tx1"/>
                </a:solidFill>
              </a:endParaRPr>
            </a:p>
          </p:txBody>
        </p:sp>
        <p:sp>
          <p:nvSpPr>
            <p:cNvPr id="149" name="Google Shape;134;p16">
              <a:extLst>
                <a:ext uri="{FF2B5EF4-FFF2-40B4-BE49-F238E27FC236}">
                  <a16:creationId xmlns:a16="http://schemas.microsoft.com/office/drawing/2014/main" id="{CC743836-E197-40D1-8DAB-2046752F20AA}"/>
                </a:ext>
              </a:extLst>
            </p:cNvPr>
            <p:cNvSpPr/>
            <p:nvPr/>
          </p:nvSpPr>
          <p:spPr>
            <a:xfrm rot="16200000" flipH="1">
              <a:off x="6919499" y="6164000"/>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sz="1000" dirty="0"/>
            </a:p>
          </p:txBody>
        </p:sp>
        <p:cxnSp>
          <p:nvCxnSpPr>
            <p:cNvPr id="169" name="Straight Connector 168">
              <a:extLst>
                <a:ext uri="{FF2B5EF4-FFF2-40B4-BE49-F238E27FC236}">
                  <a16:creationId xmlns:a16="http://schemas.microsoft.com/office/drawing/2014/main" id="{B9DB571E-8229-4AFA-82BA-9979C3D4B468}"/>
                </a:ext>
              </a:extLst>
            </p:cNvPr>
            <p:cNvCxnSpPr>
              <a:cxnSpLocks/>
            </p:cNvCxnSpPr>
            <p:nvPr/>
          </p:nvCxnSpPr>
          <p:spPr>
            <a:xfrm flipH="1">
              <a:off x="6845749" y="6348826"/>
              <a:ext cx="449839"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56" name="TextBox 155">
              <a:extLst>
                <a:ext uri="{FF2B5EF4-FFF2-40B4-BE49-F238E27FC236}">
                  <a16:creationId xmlns:a16="http://schemas.microsoft.com/office/drawing/2014/main" id="{2C1121E4-F045-4755-A75B-0233CC9EB87D}"/>
                </a:ext>
              </a:extLst>
            </p:cNvPr>
            <p:cNvSpPr txBox="1"/>
            <p:nvPr/>
          </p:nvSpPr>
          <p:spPr>
            <a:xfrm>
              <a:off x="5076339" y="6181539"/>
              <a:ext cx="1784207" cy="272415"/>
            </a:xfrm>
            <a:prstGeom prst="roundRect">
              <a:avLst/>
            </a:prstGeom>
            <a:solidFill>
              <a:schemeClr val="bg2">
                <a:lumMod val="50000"/>
              </a:schemeClr>
            </a:solidFill>
            <a:ln>
              <a:solidFill>
                <a:schemeClr val="bg2">
                  <a:lumMod val="90000"/>
                </a:schemeClr>
              </a:solidFill>
            </a:ln>
          </p:spPr>
          <p:txBody>
            <a:bodyPr wrap="square" rtlCol="0">
              <a:spAutoFit/>
            </a:bodyPr>
            <a:lstStyle>
              <a:defPPr>
                <a:defRPr lang="en-US"/>
              </a:defPPr>
              <a:lvl1pPr algn="ctr">
                <a:defRPr sz="1200" b="1">
                  <a:solidFill>
                    <a:schemeClr val="bg1"/>
                  </a:solidFill>
                </a:defRPr>
              </a:lvl1pPr>
            </a:lstStyle>
            <a:p>
              <a:r>
                <a:rPr lang="en-US" sz="1000" dirty="0"/>
                <a:t>BAP requirements are waived</a:t>
              </a:r>
            </a:p>
          </p:txBody>
        </p:sp>
      </p:grpSp>
      <p:grpSp>
        <p:nvGrpSpPr>
          <p:cNvPr id="8" name="Group 7">
            <a:extLst>
              <a:ext uri="{FF2B5EF4-FFF2-40B4-BE49-F238E27FC236}">
                <a16:creationId xmlns:a16="http://schemas.microsoft.com/office/drawing/2014/main" id="{97E096D1-3BC3-4F93-98D3-A2D3B4544447}"/>
              </a:ext>
            </a:extLst>
          </p:cNvPr>
          <p:cNvGrpSpPr/>
          <p:nvPr/>
        </p:nvGrpSpPr>
        <p:grpSpPr>
          <a:xfrm>
            <a:off x="2255863" y="2997213"/>
            <a:ext cx="8551279" cy="1316316"/>
            <a:chOff x="2255863" y="2997213"/>
            <a:chExt cx="8551279" cy="1316316"/>
          </a:xfrm>
        </p:grpSpPr>
        <p:cxnSp>
          <p:nvCxnSpPr>
            <p:cNvPr id="87" name="Straight Connector 86">
              <a:extLst>
                <a:ext uri="{FF2B5EF4-FFF2-40B4-BE49-F238E27FC236}">
                  <a16:creationId xmlns:a16="http://schemas.microsoft.com/office/drawing/2014/main" id="{4AB928A8-152E-4D52-A425-909E02885FE6}"/>
                </a:ext>
              </a:extLst>
            </p:cNvPr>
            <p:cNvCxnSpPr>
              <a:cxnSpLocks/>
            </p:cNvCxnSpPr>
            <p:nvPr/>
          </p:nvCxnSpPr>
          <p:spPr>
            <a:xfrm flipV="1">
              <a:off x="9970379" y="3282931"/>
              <a:ext cx="0" cy="87963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EE0EF7F3-EC1E-4A9A-AD89-1F24F920CF3E}"/>
                </a:ext>
              </a:extLst>
            </p:cNvPr>
            <p:cNvCxnSpPr>
              <a:cxnSpLocks/>
            </p:cNvCxnSpPr>
            <p:nvPr/>
          </p:nvCxnSpPr>
          <p:spPr>
            <a:xfrm flipV="1">
              <a:off x="8510671" y="3718346"/>
              <a:ext cx="618" cy="28919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75BF93BE-6285-4C99-916A-A6EBD5B372DE}"/>
                </a:ext>
              </a:extLst>
            </p:cNvPr>
            <p:cNvCxnSpPr>
              <a:cxnSpLocks/>
            </p:cNvCxnSpPr>
            <p:nvPr/>
          </p:nvCxnSpPr>
          <p:spPr>
            <a:xfrm flipH="1" flipV="1">
              <a:off x="2794676" y="3277911"/>
              <a:ext cx="0" cy="86017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E4807DDC-8DE2-49F5-A12F-66B6A4EE32C5}"/>
                </a:ext>
              </a:extLst>
            </p:cNvPr>
            <p:cNvCxnSpPr>
              <a:cxnSpLocks/>
            </p:cNvCxnSpPr>
            <p:nvPr/>
          </p:nvCxnSpPr>
          <p:spPr>
            <a:xfrm flipH="1" flipV="1">
              <a:off x="2794677" y="4149124"/>
              <a:ext cx="7175702" cy="391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67D1EF52-5E75-4760-8081-463B59D9771A}"/>
                </a:ext>
              </a:extLst>
            </p:cNvPr>
            <p:cNvSpPr txBox="1"/>
            <p:nvPr/>
          </p:nvSpPr>
          <p:spPr>
            <a:xfrm>
              <a:off x="2255863" y="3433330"/>
              <a:ext cx="1130144" cy="612934"/>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sz="1000" dirty="0"/>
                <a:t>Items valued at $3k or </a:t>
              </a:r>
              <a:r>
                <a:rPr lang="en-US" sz="1000" dirty="0" smtClean="0"/>
                <a:t>less per item</a:t>
              </a:r>
              <a:endParaRPr lang="en-US" sz="1000" dirty="0"/>
            </a:p>
          </p:txBody>
        </p:sp>
        <p:cxnSp>
          <p:nvCxnSpPr>
            <p:cNvPr id="123" name="Straight Connector 122">
              <a:extLst>
                <a:ext uri="{FF2B5EF4-FFF2-40B4-BE49-F238E27FC236}">
                  <a16:creationId xmlns:a16="http://schemas.microsoft.com/office/drawing/2014/main" id="{00FB7EA7-3A6E-4A55-8F0B-FA8A02077B05}"/>
                </a:ext>
              </a:extLst>
            </p:cNvPr>
            <p:cNvCxnSpPr>
              <a:cxnSpLocks/>
              <a:endCxn id="158" idx="2"/>
            </p:cNvCxnSpPr>
            <p:nvPr/>
          </p:nvCxnSpPr>
          <p:spPr>
            <a:xfrm flipH="1" flipV="1">
              <a:off x="5373213" y="2997213"/>
              <a:ext cx="0" cy="28903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C7963D5C-FC6B-4337-9E43-B6367B14B9A8}"/>
                </a:ext>
              </a:extLst>
            </p:cNvPr>
            <p:cNvCxnSpPr>
              <a:cxnSpLocks/>
            </p:cNvCxnSpPr>
            <p:nvPr/>
          </p:nvCxnSpPr>
          <p:spPr>
            <a:xfrm flipV="1">
              <a:off x="4481654" y="3258450"/>
              <a:ext cx="0" cy="87963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E4807DDC-8DE2-49F5-A12F-66B6A4EE32C5}"/>
                </a:ext>
              </a:extLst>
            </p:cNvPr>
            <p:cNvCxnSpPr>
              <a:cxnSpLocks/>
            </p:cNvCxnSpPr>
            <p:nvPr/>
          </p:nvCxnSpPr>
          <p:spPr>
            <a:xfrm flipH="1" flipV="1">
              <a:off x="2794678" y="3269576"/>
              <a:ext cx="720547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67D1EF52-5E75-4760-8081-463B59D9771A}"/>
                </a:ext>
              </a:extLst>
            </p:cNvPr>
            <p:cNvSpPr txBox="1"/>
            <p:nvPr/>
          </p:nvSpPr>
          <p:spPr>
            <a:xfrm>
              <a:off x="3781589" y="3473696"/>
              <a:ext cx="1289590" cy="442674"/>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sz="1000" dirty="0"/>
                <a:t>Commercial item IT products</a:t>
              </a:r>
            </a:p>
          </p:txBody>
        </p:sp>
        <p:cxnSp>
          <p:nvCxnSpPr>
            <p:cNvPr id="125" name="Straight Connector 124">
              <a:extLst>
                <a:ext uri="{FF2B5EF4-FFF2-40B4-BE49-F238E27FC236}">
                  <a16:creationId xmlns:a16="http://schemas.microsoft.com/office/drawing/2014/main" id="{45730694-53AF-47B6-8856-1991224493FC}"/>
                </a:ext>
              </a:extLst>
            </p:cNvPr>
            <p:cNvCxnSpPr>
              <a:cxnSpLocks/>
            </p:cNvCxnSpPr>
            <p:nvPr/>
          </p:nvCxnSpPr>
          <p:spPr>
            <a:xfrm flipV="1">
              <a:off x="6247162" y="3268180"/>
              <a:ext cx="0" cy="87963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90BC771A-5F07-483F-A3C1-7CA32140391C}"/>
                </a:ext>
              </a:extLst>
            </p:cNvPr>
            <p:cNvCxnSpPr>
              <a:cxnSpLocks/>
            </p:cNvCxnSpPr>
            <p:nvPr/>
          </p:nvCxnSpPr>
          <p:spPr>
            <a:xfrm flipV="1">
              <a:off x="7969514" y="3268180"/>
              <a:ext cx="0" cy="87963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67D1EF52-5E75-4760-8081-463B59D9771A}"/>
                </a:ext>
              </a:extLst>
            </p:cNvPr>
            <p:cNvSpPr txBox="1"/>
            <p:nvPr/>
          </p:nvSpPr>
          <p:spPr>
            <a:xfrm>
              <a:off x="5466761" y="3393237"/>
              <a:ext cx="1483423" cy="612934"/>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sz="1000" dirty="0"/>
                <a:t>Airport Airway component percentage waiver</a:t>
              </a:r>
            </a:p>
          </p:txBody>
        </p:sp>
        <p:sp>
          <p:nvSpPr>
            <p:cNvPr id="99" name="TextBox 98">
              <a:extLst>
                <a:ext uri="{FF2B5EF4-FFF2-40B4-BE49-F238E27FC236}">
                  <a16:creationId xmlns:a16="http://schemas.microsoft.com/office/drawing/2014/main" id="{67D1EF52-5E75-4760-8081-463B59D9771A}"/>
                </a:ext>
              </a:extLst>
            </p:cNvPr>
            <p:cNvSpPr txBox="1"/>
            <p:nvPr/>
          </p:nvSpPr>
          <p:spPr>
            <a:xfrm>
              <a:off x="7345767" y="3360076"/>
              <a:ext cx="1604200" cy="953453"/>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sz="1000" dirty="0" smtClean="0"/>
                <a:t>Items</a:t>
              </a:r>
              <a:r>
                <a:rPr lang="en-US" sz="1000" dirty="0" smtClean="0"/>
                <a:t> in support of NAS that are single source based on proprietar</a:t>
              </a:r>
              <a:r>
                <a:rPr lang="en-US" sz="1000" dirty="0" smtClean="0"/>
                <a:t>y data and configuration standardization</a:t>
              </a:r>
              <a:endParaRPr lang="en-US" sz="1000" dirty="0"/>
            </a:p>
          </p:txBody>
        </p:sp>
        <p:sp>
          <p:nvSpPr>
            <p:cNvPr id="86" name="TextBox 85">
              <a:extLst>
                <a:ext uri="{FF2B5EF4-FFF2-40B4-BE49-F238E27FC236}">
                  <a16:creationId xmlns:a16="http://schemas.microsoft.com/office/drawing/2014/main" id="{D9AC91BC-0DCF-43E6-A883-1DE54A0CBC45}"/>
                </a:ext>
              </a:extLst>
            </p:cNvPr>
            <p:cNvSpPr txBox="1"/>
            <p:nvPr/>
          </p:nvSpPr>
          <p:spPr>
            <a:xfrm>
              <a:off x="9202942" y="3429000"/>
              <a:ext cx="1604200" cy="612934"/>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sz="1000" dirty="0"/>
                <a:t>Contracts valued at micro-purchase threshold or less</a:t>
              </a:r>
            </a:p>
          </p:txBody>
        </p:sp>
      </p:grpSp>
      <p:sp>
        <p:nvSpPr>
          <p:cNvPr id="103" name="Slide Number Placeholder 1">
            <a:extLst>
              <a:ext uri="{FF2B5EF4-FFF2-40B4-BE49-F238E27FC236}">
                <a16:creationId xmlns:a16="http://schemas.microsoft.com/office/drawing/2014/main" id="{AFF9AC0B-2828-43CB-BBE9-9EE3E207966F}"/>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22</a:t>
            </a:fld>
            <a:endParaRPr lang="en-US" dirty="0"/>
          </a:p>
        </p:txBody>
      </p:sp>
    </p:spTree>
    <p:extLst>
      <p:ext uri="{BB962C8B-B14F-4D97-AF65-F5344CB8AC3E}">
        <p14:creationId xmlns:p14="http://schemas.microsoft.com/office/powerpoint/2010/main" val="726815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arn(inVertical)">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arn(inVertic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arn(inVertical)">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arn(inVertical)">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arn(inVertical)">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barn(inVertical)">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barn(inVertical)">
                                      <p:cBhvr>
                                        <p:cTn id="5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DEC768-83DA-482B-92E5-669B195D0825}"/>
              </a:ext>
            </a:extLst>
          </p:cNvPr>
          <p:cNvSpPr/>
          <p:nvPr/>
        </p:nvSpPr>
        <p:spPr>
          <a:xfrm>
            <a:off x="1437871" y="175537"/>
            <a:ext cx="293628" cy="1979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nvGrpSpPr>
          <p:cNvPr id="6" name="Group 5">
            <a:extLst>
              <a:ext uri="{FF2B5EF4-FFF2-40B4-BE49-F238E27FC236}">
                <a16:creationId xmlns:a16="http://schemas.microsoft.com/office/drawing/2014/main" id="{D6E8A9CB-F46F-4D59-B286-3714E750B8ED}"/>
              </a:ext>
            </a:extLst>
          </p:cNvPr>
          <p:cNvGrpSpPr/>
          <p:nvPr/>
        </p:nvGrpSpPr>
        <p:grpSpPr>
          <a:xfrm>
            <a:off x="7091679" y="4252968"/>
            <a:ext cx="1417056" cy="1634010"/>
            <a:chOff x="7091679" y="4252968"/>
            <a:chExt cx="1417056" cy="1634010"/>
          </a:xfrm>
        </p:grpSpPr>
        <p:grpSp>
          <p:nvGrpSpPr>
            <p:cNvPr id="108" name="Group 107">
              <a:extLst>
                <a:ext uri="{FF2B5EF4-FFF2-40B4-BE49-F238E27FC236}">
                  <a16:creationId xmlns:a16="http://schemas.microsoft.com/office/drawing/2014/main" id="{172BF815-3B70-4881-88B1-EEBB8491F025}"/>
                </a:ext>
              </a:extLst>
            </p:cNvPr>
            <p:cNvGrpSpPr/>
            <p:nvPr/>
          </p:nvGrpSpPr>
          <p:grpSpPr>
            <a:xfrm>
              <a:off x="7271724" y="4478496"/>
              <a:ext cx="640080" cy="640080"/>
              <a:chOff x="5646557" y="881930"/>
              <a:chExt cx="640080" cy="640080"/>
            </a:xfrm>
          </p:grpSpPr>
          <p:sp>
            <p:nvSpPr>
              <p:cNvPr id="113" name="Flowchart: Connector 112">
                <a:extLst>
                  <a:ext uri="{FF2B5EF4-FFF2-40B4-BE49-F238E27FC236}">
                    <a16:creationId xmlns:a16="http://schemas.microsoft.com/office/drawing/2014/main" id="{8CC0DD55-3420-40B6-86BC-BBC867B94652}"/>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No</a:t>
                </a:r>
              </a:p>
            </p:txBody>
          </p:sp>
          <p:sp>
            <p:nvSpPr>
              <p:cNvPr id="114" name="Flowchart: Connector 113">
                <a:extLst>
                  <a:ext uri="{FF2B5EF4-FFF2-40B4-BE49-F238E27FC236}">
                    <a16:creationId xmlns:a16="http://schemas.microsoft.com/office/drawing/2014/main" id="{28CAD142-E6E7-409D-BD9C-DA9A836B07E1}"/>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a:solidFill>
                    <a:schemeClr val="tx1"/>
                  </a:solidFill>
                </a:endParaRPr>
              </a:p>
            </p:txBody>
          </p:sp>
        </p:grpSp>
        <p:sp>
          <p:nvSpPr>
            <p:cNvPr id="116" name="Google Shape;134;p16">
              <a:extLst>
                <a:ext uri="{FF2B5EF4-FFF2-40B4-BE49-F238E27FC236}">
                  <a16:creationId xmlns:a16="http://schemas.microsoft.com/office/drawing/2014/main" id="{68BFF76D-5A36-46C7-8C81-907D218D06FC}"/>
                </a:ext>
              </a:extLst>
            </p:cNvPr>
            <p:cNvSpPr/>
            <p:nvPr/>
          </p:nvSpPr>
          <p:spPr>
            <a:xfrm rot="5400000">
              <a:off x="7209609" y="4616876"/>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sp>
          <p:nvSpPr>
            <p:cNvPr id="125" name="TextBox 124">
              <a:extLst>
                <a:ext uri="{FF2B5EF4-FFF2-40B4-BE49-F238E27FC236}">
                  <a16:creationId xmlns:a16="http://schemas.microsoft.com/office/drawing/2014/main" id="{FE0CE941-0C9A-4BF3-B50F-6FEC4ED395C2}"/>
                </a:ext>
              </a:extLst>
            </p:cNvPr>
            <p:cNvSpPr txBox="1"/>
            <p:nvPr/>
          </p:nvSpPr>
          <p:spPr>
            <a:xfrm>
              <a:off x="7091679" y="5376200"/>
              <a:ext cx="1417056" cy="510778"/>
            </a:xfrm>
            <a:prstGeom prst="roundRect">
              <a:avLst/>
            </a:prstGeom>
            <a:solidFill>
              <a:schemeClr val="bg2">
                <a:lumMod val="50000"/>
              </a:schemeClr>
            </a:solidFill>
            <a:ln>
              <a:solidFill>
                <a:schemeClr val="bg2">
                  <a:lumMod val="90000"/>
                </a:schemeClr>
              </a:solidFill>
            </a:ln>
          </p:spPr>
          <p:txBody>
            <a:bodyPr wrap="square" rtlCol="0">
              <a:spAutoFit/>
            </a:bodyPr>
            <a:lstStyle>
              <a:defPPr>
                <a:defRPr lang="en-US"/>
              </a:defPPr>
              <a:lvl1pPr algn="ctr">
                <a:defRPr sz="1200" b="1">
                  <a:solidFill>
                    <a:schemeClr val="bg1"/>
                  </a:solidFill>
                </a:defRPr>
              </a:lvl1pPr>
            </a:lstStyle>
            <a:p>
              <a:r>
                <a:rPr lang="en-US" dirty="0"/>
                <a:t>BAA requirements </a:t>
              </a:r>
              <a:br>
                <a:rPr lang="en-US" dirty="0"/>
              </a:br>
              <a:r>
                <a:rPr lang="en-US" dirty="0"/>
                <a:t>apply</a:t>
              </a:r>
            </a:p>
          </p:txBody>
        </p:sp>
      </p:grpSp>
      <p:grpSp>
        <p:nvGrpSpPr>
          <p:cNvPr id="4" name="Group 3">
            <a:extLst>
              <a:ext uri="{FF2B5EF4-FFF2-40B4-BE49-F238E27FC236}">
                <a16:creationId xmlns:a16="http://schemas.microsoft.com/office/drawing/2014/main" id="{8047DD0C-E213-450D-8084-F4612906AC6E}"/>
              </a:ext>
            </a:extLst>
          </p:cNvPr>
          <p:cNvGrpSpPr/>
          <p:nvPr/>
        </p:nvGrpSpPr>
        <p:grpSpPr>
          <a:xfrm>
            <a:off x="1708429" y="2445705"/>
            <a:ext cx="10003959" cy="1807263"/>
            <a:chOff x="1708429" y="2445705"/>
            <a:chExt cx="10003959" cy="1807263"/>
          </a:xfrm>
        </p:grpSpPr>
        <p:cxnSp>
          <p:nvCxnSpPr>
            <p:cNvPr id="83" name="Straight Connector 82">
              <a:extLst>
                <a:ext uri="{FF2B5EF4-FFF2-40B4-BE49-F238E27FC236}">
                  <a16:creationId xmlns:a16="http://schemas.microsoft.com/office/drawing/2014/main" id="{E4807DDC-8DE2-49F5-A12F-66B6A4EE32C5}"/>
                </a:ext>
              </a:extLst>
            </p:cNvPr>
            <p:cNvCxnSpPr>
              <a:cxnSpLocks/>
            </p:cNvCxnSpPr>
            <p:nvPr/>
          </p:nvCxnSpPr>
          <p:spPr>
            <a:xfrm flipH="1">
              <a:off x="2245085" y="3115456"/>
              <a:ext cx="8392378" cy="787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EE0EF7F3-EC1E-4A9A-AD89-1F24F920CF3E}"/>
                </a:ext>
              </a:extLst>
            </p:cNvPr>
            <p:cNvCxnSpPr>
              <a:cxnSpLocks/>
            </p:cNvCxnSpPr>
            <p:nvPr/>
          </p:nvCxnSpPr>
          <p:spPr>
            <a:xfrm rot="5400000" flipH="1">
              <a:off x="9049206" y="3314195"/>
              <a:ext cx="27623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F92168B3-B8B7-4B9F-97B5-CD48F08B5F31}"/>
                </a:ext>
              </a:extLst>
            </p:cNvPr>
            <p:cNvCxnSpPr>
              <a:cxnSpLocks/>
            </p:cNvCxnSpPr>
            <p:nvPr/>
          </p:nvCxnSpPr>
          <p:spPr>
            <a:xfrm rot="5400000" flipH="1">
              <a:off x="7435403" y="3284619"/>
              <a:ext cx="27623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75BF93BE-6285-4C99-916A-A6EBD5B372DE}"/>
                </a:ext>
              </a:extLst>
            </p:cNvPr>
            <p:cNvCxnSpPr>
              <a:cxnSpLocks/>
            </p:cNvCxnSpPr>
            <p:nvPr/>
          </p:nvCxnSpPr>
          <p:spPr>
            <a:xfrm flipV="1">
              <a:off x="6134070" y="3115456"/>
              <a:ext cx="0" cy="113385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AB566C76-DA25-4627-A189-E6CD8190E7AB}"/>
                </a:ext>
              </a:extLst>
            </p:cNvPr>
            <p:cNvCxnSpPr>
              <a:cxnSpLocks/>
            </p:cNvCxnSpPr>
            <p:nvPr/>
          </p:nvCxnSpPr>
          <p:spPr>
            <a:xfrm flipH="1" flipV="1">
              <a:off x="2245086" y="4240797"/>
              <a:ext cx="839237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33761A29-C968-481A-906C-ABDA7470E78D}"/>
                </a:ext>
              </a:extLst>
            </p:cNvPr>
            <p:cNvCxnSpPr>
              <a:cxnSpLocks/>
            </p:cNvCxnSpPr>
            <p:nvPr/>
          </p:nvCxnSpPr>
          <p:spPr>
            <a:xfrm flipH="1">
              <a:off x="9187320" y="3758777"/>
              <a:ext cx="0" cy="48201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A0A491C7-DAA6-4E0C-B425-CC9A00F23FA8}"/>
                </a:ext>
              </a:extLst>
            </p:cNvPr>
            <p:cNvCxnSpPr>
              <a:cxnSpLocks/>
            </p:cNvCxnSpPr>
            <p:nvPr/>
          </p:nvCxnSpPr>
          <p:spPr>
            <a:xfrm flipH="1">
              <a:off x="7573517" y="3887208"/>
              <a:ext cx="0" cy="3657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7FFBC9CD-CCD6-471B-96AA-15F0B0668841}"/>
                </a:ext>
              </a:extLst>
            </p:cNvPr>
            <p:cNvCxnSpPr>
              <a:cxnSpLocks/>
            </p:cNvCxnSpPr>
            <p:nvPr/>
          </p:nvCxnSpPr>
          <p:spPr>
            <a:xfrm flipH="1">
              <a:off x="10637460" y="3110376"/>
              <a:ext cx="1" cy="113385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67D1EF52-5E75-4760-8081-463B59D9771A}"/>
                </a:ext>
              </a:extLst>
            </p:cNvPr>
            <p:cNvSpPr txBox="1"/>
            <p:nvPr/>
          </p:nvSpPr>
          <p:spPr>
            <a:xfrm>
              <a:off x="5187977" y="3409814"/>
              <a:ext cx="1371935" cy="715089"/>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Micro-purchase </a:t>
              </a:r>
              <a:br>
                <a:rPr lang="en-US" dirty="0"/>
              </a:br>
              <a:r>
                <a:rPr lang="en-US" dirty="0"/>
                <a:t>Threshold or Less (T.3.6.4.A.4.b.1)</a:t>
              </a:r>
            </a:p>
          </p:txBody>
        </p:sp>
        <p:sp>
          <p:nvSpPr>
            <p:cNvPr id="128" name="TextBox 127">
              <a:extLst>
                <a:ext uri="{FF2B5EF4-FFF2-40B4-BE49-F238E27FC236}">
                  <a16:creationId xmlns:a16="http://schemas.microsoft.com/office/drawing/2014/main" id="{AFB630F6-24CA-4240-9A01-9D099B8EB919}"/>
                </a:ext>
              </a:extLst>
            </p:cNvPr>
            <p:cNvSpPr txBox="1"/>
            <p:nvPr/>
          </p:nvSpPr>
          <p:spPr>
            <a:xfrm>
              <a:off x="6801423" y="3409815"/>
              <a:ext cx="1334655" cy="510778"/>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Public Interest (T.3.6.4.A.4.b.2)</a:t>
              </a:r>
            </a:p>
          </p:txBody>
        </p:sp>
        <p:sp>
          <p:nvSpPr>
            <p:cNvPr id="129" name="TextBox 128">
              <a:extLst>
                <a:ext uri="{FF2B5EF4-FFF2-40B4-BE49-F238E27FC236}">
                  <a16:creationId xmlns:a16="http://schemas.microsoft.com/office/drawing/2014/main" id="{9958A82C-FCF9-4863-B62E-900D18628D9B}"/>
                </a:ext>
              </a:extLst>
            </p:cNvPr>
            <p:cNvSpPr txBox="1"/>
            <p:nvPr/>
          </p:nvSpPr>
          <p:spPr>
            <a:xfrm>
              <a:off x="8377589" y="3452310"/>
              <a:ext cx="1385462" cy="510778"/>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Non-Availability (T.3.6.4.A.4.b.3.c)</a:t>
              </a:r>
            </a:p>
          </p:txBody>
        </p:sp>
        <p:sp>
          <p:nvSpPr>
            <p:cNvPr id="131" name="TextBox 130">
              <a:extLst>
                <a:ext uri="{FF2B5EF4-FFF2-40B4-BE49-F238E27FC236}">
                  <a16:creationId xmlns:a16="http://schemas.microsoft.com/office/drawing/2014/main" id="{E0EBC1CE-4A95-42C7-8836-4302EDDB4738}"/>
                </a:ext>
              </a:extLst>
            </p:cNvPr>
            <p:cNvSpPr txBox="1"/>
            <p:nvPr/>
          </p:nvSpPr>
          <p:spPr>
            <a:xfrm>
              <a:off x="10004564" y="3452310"/>
              <a:ext cx="1707824" cy="510778"/>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IT Commercial Item </a:t>
              </a:r>
              <a:br>
                <a:rPr lang="en-US" dirty="0"/>
              </a:br>
              <a:r>
                <a:rPr lang="en-US" dirty="0"/>
                <a:t>(T.3.6.4.A.4.b.5)</a:t>
              </a:r>
            </a:p>
          </p:txBody>
        </p:sp>
        <p:cxnSp>
          <p:nvCxnSpPr>
            <p:cNvPr id="132" name="Straight Connector 131">
              <a:extLst>
                <a:ext uri="{FF2B5EF4-FFF2-40B4-BE49-F238E27FC236}">
                  <a16:creationId xmlns:a16="http://schemas.microsoft.com/office/drawing/2014/main" id="{E4253BF6-F74E-40A9-BECB-5BFB34F1C976}"/>
                </a:ext>
              </a:extLst>
            </p:cNvPr>
            <p:cNvCxnSpPr>
              <a:cxnSpLocks/>
            </p:cNvCxnSpPr>
            <p:nvPr/>
          </p:nvCxnSpPr>
          <p:spPr>
            <a:xfrm flipV="1">
              <a:off x="2245085" y="3137808"/>
              <a:ext cx="0" cy="107899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19B39028-987C-4DEC-AC11-F6F6CE312082}"/>
                </a:ext>
              </a:extLst>
            </p:cNvPr>
            <p:cNvCxnSpPr>
              <a:cxnSpLocks/>
            </p:cNvCxnSpPr>
            <p:nvPr/>
          </p:nvCxnSpPr>
          <p:spPr>
            <a:xfrm flipV="1">
              <a:off x="4521920" y="3146553"/>
              <a:ext cx="0" cy="110040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7E3C2F4A-D9D7-4C36-A9A8-11019085C92B}"/>
                </a:ext>
              </a:extLst>
            </p:cNvPr>
            <p:cNvSpPr txBox="1"/>
            <p:nvPr/>
          </p:nvSpPr>
          <p:spPr>
            <a:xfrm>
              <a:off x="3407234" y="3466650"/>
              <a:ext cx="1539232" cy="510778"/>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Unreasonable Cost (T.3.6.4.A.4.b.3.a)</a:t>
              </a:r>
            </a:p>
          </p:txBody>
        </p:sp>
        <p:sp>
          <p:nvSpPr>
            <p:cNvPr id="140" name="TextBox 139">
              <a:extLst>
                <a:ext uri="{FF2B5EF4-FFF2-40B4-BE49-F238E27FC236}">
                  <a16:creationId xmlns:a16="http://schemas.microsoft.com/office/drawing/2014/main" id="{89AA43C7-0164-40B3-98E7-22242437011F}"/>
                </a:ext>
              </a:extLst>
            </p:cNvPr>
            <p:cNvSpPr txBox="1"/>
            <p:nvPr/>
          </p:nvSpPr>
          <p:spPr>
            <a:xfrm>
              <a:off x="1708429" y="3312710"/>
              <a:ext cx="1457294" cy="715089"/>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Excepted articles, materials (T.3.6.4.A.3.e)</a:t>
              </a:r>
            </a:p>
          </p:txBody>
        </p:sp>
        <p:cxnSp>
          <p:nvCxnSpPr>
            <p:cNvPr id="181" name="Straight Connector 180">
              <a:extLst>
                <a:ext uri="{FF2B5EF4-FFF2-40B4-BE49-F238E27FC236}">
                  <a16:creationId xmlns:a16="http://schemas.microsoft.com/office/drawing/2014/main" id="{9CC272AF-2AC1-45C0-84F4-BE5C6545C56E}"/>
                </a:ext>
              </a:extLst>
            </p:cNvPr>
            <p:cNvCxnSpPr>
              <a:cxnSpLocks/>
            </p:cNvCxnSpPr>
            <p:nvPr/>
          </p:nvCxnSpPr>
          <p:spPr>
            <a:xfrm flipV="1">
              <a:off x="5672629" y="2445705"/>
              <a:ext cx="0" cy="66467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649DC032-53C4-433C-BF06-359921133F58}"/>
              </a:ext>
            </a:extLst>
          </p:cNvPr>
          <p:cNvGrpSpPr/>
          <p:nvPr/>
        </p:nvGrpSpPr>
        <p:grpSpPr>
          <a:xfrm>
            <a:off x="5191468" y="4204317"/>
            <a:ext cx="1515448" cy="1674489"/>
            <a:chOff x="5191468" y="4204317"/>
            <a:chExt cx="1515448" cy="1674489"/>
          </a:xfrm>
        </p:grpSpPr>
        <p:grpSp>
          <p:nvGrpSpPr>
            <p:cNvPr id="94" name="Group 93">
              <a:extLst>
                <a:ext uri="{FF2B5EF4-FFF2-40B4-BE49-F238E27FC236}">
                  <a16:creationId xmlns:a16="http://schemas.microsoft.com/office/drawing/2014/main" id="{888933A3-D3E0-4692-B72A-37470AF5DDE2}"/>
                </a:ext>
              </a:extLst>
            </p:cNvPr>
            <p:cNvGrpSpPr/>
            <p:nvPr/>
          </p:nvGrpSpPr>
          <p:grpSpPr>
            <a:xfrm>
              <a:off x="5767068" y="4453773"/>
              <a:ext cx="640080" cy="640080"/>
              <a:chOff x="5646557" y="881930"/>
              <a:chExt cx="640080" cy="640080"/>
            </a:xfrm>
          </p:grpSpPr>
          <p:sp>
            <p:nvSpPr>
              <p:cNvPr id="95" name="Flowchart: Connector 94">
                <a:extLst>
                  <a:ext uri="{FF2B5EF4-FFF2-40B4-BE49-F238E27FC236}">
                    <a16:creationId xmlns:a16="http://schemas.microsoft.com/office/drawing/2014/main" id="{AE049B38-9E5F-4C3F-8584-F03FF8720E89}"/>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Yes</a:t>
                </a:r>
              </a:p>
            </p:txBody>
          </p:sp>
          <p:sp>
            <p:nvSpPr>
              <p:cNvPr id="107" name="Flowchart: Connector 106">
                <a:extLst>
                  <a:ext uri="{FF2B5EF4-FFF2-40B4-BE49-F238E27FC236}">
                    <a16:creationId xmlns:a16="http://schemas.microsoft.com/office/drawing/2014/main" id="{254A6217-7FB8-4FE5-9C44-8CE00D579DB3}"/>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a:solidFill>
                    <a:schemeClr val="tx1"/>
                  </a:solidFill>
                </a:endParaRPr>
              </a:p>
            </p:txBody>
          </p:sp>
        </p:grpSp>
        <p:sp>
          <p:nvSpPr>
            <p:cNvPr id="115" name="Google Shape;134;p16">
              <a:extLst>
                <a:ext uri="{FF2B5EF4-FFF2-40B4-BE49-F238E27FC236}">
                  <a16:creationId xmlns:a16="http://schemas.microsoft.com/office/drawing/2014/main" id="{CC743836-E197-40D1-8DAB-2046752F20AA}"/>
                </a:ext>
              </a:extLst>
            </p:cNvPr>
            <p:cNvSpPr/>
            <p:nvPr/>
          </p:nvSpPr>
          <p:spPr>
            <a:xfrm rot="16200000" flipH="1">
              <a:off x="5362802" y="4568225"/>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sz="1000" dirty="0"/>
            </a:p>
          </p:txBody>
        </p:sp>
        <p:sp>
          <p:nvSpPr>
            <p:cNvPr id="182" name="TextBox 181">
              <a:extLst>
                <a:ext uri="{FF2B5EF4-FFF2-40B4-BE49-F238E27FC236}">
                  <a16:creationId xmlns:a16="http://schemas.microsoft.com/office/drawing/2014/main" id="{DB912348-4E38-4ABA-B7E9-471D7C35D03D}"/>
                </a:ext>
              </a:extLst>
            </p:cNvPr>
            <p:cNvSpPr txBox="1"/>
            <p:nvPr/>
          </p:nvSpPr>
          <p:spPr>
            <a:xfrm>
              <a:off x="5191468" y="5368028"/>
              <a:ext cx="1515448" cy="510778"/>
            </a:xfrm>
            <a:prstGeom prst="roundRect">
              <a:avLst/>
            </a:prstGeom>
            <a:solidFill>
              <a:schemeClr val="bg2">
                <a:lumMod val="50000"/>
              </a:schemeClr>
            </a:solidFill>
            <a:ln>
              <a:solidFill>
                <a:schemeClr val="bg2">
                  <a:lumMod val="90000"/>
                </a:schemeClr>
              </a:solidFill>
            </a:ln>
          </p:spPr>
          <p:txBody>
            <a:bodyPr wrap="square" rtlCol="0">
              <a:spAutoFit/>
            </a:bodyPr>
            <a:lstStyle>
              <a:defPPr>
                <a:defRPr lang="en-US"/>
              </a:defPPr>
              <a:lvl1pPr algn="ctr">
                <a:defRPr sz="1200" b="1">
                  <a:solidFill>
                    <a:schemeClr val="bg1"/>
                  </a:solidFill>
                </a:defRPr>
              </a:lvl1pPr>
            </a:lstStyle>
            <a:p>
              <a:r>
                <a:rPr lang="en-US" dirty="0"/>
                <a:t>BAA requirements </a:t>
              </a:r>
              <a:br>
                <a:rPr lang="en-US" dirty="0"/>
              </a:br>
              <a:r>
                <a:rPr lang="en-US" dirty="0"/>
                <a:t>are waived </a:t>
              </a:r>
            </a:p>
          </p:txBody>
        </p:sp>
      </p:grpSp>
      <p:sp>
        <p:nvSpPr>
          <p:cNvPr id="184" name="TextBox 183"/>
          <p:cNvSpPr txBox="1"/>
          <p:nvPr/>
        </p:nvSpPr>
        <p:spPr>
          <a:xfrm flipH="1">
            <a:off x="192589" y="5396757"/>
            <a:ext cx="3687201" cy="1328023"/>
          </a:xfrm>
          <a:prstGeom prst="roundRect">
            <a:avLst/>
          </a:prstGeom>
          <a:solidFill>
            <a:srgbClr val="7030A0"/>
          </a:solidFill>
          <a:ln w="38100">
            <a:solidFill>
              <a:srgbClr val="7030A0"/>
            </a:solidFill>
          </a:ln>
        </p:spPr>
        <p:txBody>
          <a:bodyPr wrap="square" rtlCol="0">
            <a:spAutoFit/>
          </a:bodyPr>
          <a:lstStyle/>
          <a:p>
            <a:pPr algn="ctr"/>
            <a:r>
              <a:rPr lang="en-US" sz="2400" b="1" dirty="0">
                <a:solidFill>
                  <a:schemeClr val="bg1"/>
                </a:solidFill>
              </a:rPr>
              <a:t>Buy American Act </a:t>
            </a:r>
            <a:br>
              <a:rPr lang="en-US" sz="2400" b="1" dirty="0">
                <a:solidFill>
                  <a:schemeClr val="bg1"/>
                </a:solidFill>
              </a:rPr>
            </a:br>
            <a:r>
              <a:rPr lang="en-US" sz="2400" b="1" dirty="0">
                <a:solidFill>
                  <a:schemeClr val="bg1"/>
                </a:solidFill>
              </a:rPr>
              <a:t>Construction Materials </a:t>
            </a:r>
            <a:br>
              <a:rPr lang="en-US" sz="2400" b="1" dirty="0">
                <a:solidFill>
                  <a:schemeClr val="bg1"/>
                </a:solidFill>
              </a:rPr>
            </a:br>
            <a:r>
              <a:rPr lang="en-US" sz="2400" b="1" dirty="0">
                <a:solidFill>
                  <a:schemeClr val="bg1"/>
                </a:solidFill>
              </a:rPr>
              <a:t>Determination</a:t>
            </a:r>
          </a:p>
        </p:txBody>
      </p:sp>
      <p:grpSp>
        <p:nvGrpSpPr>
          <p:cNvPr id="3" name="Group 2">
            <a:extLst>
              <a:ext uri="{FF2B5EF4-FFF2-40B4-BE49-F238E27FC236}">
                <a16:creationId xmlns:a16="http://schemas.microsoft.com/office/drawing/2014/main" id="{2237ED7B-4806-4407-84DC-54F27094F426}"/>
              </a:ext>
            </a:extLst>
          </p:cNvPr>
          <p:cNvGrpSpPr/>
          <p:nvPr/>
        </p:nvGrpSpPr>
        <p:grpSpPr>
          <a:xfrm>
            <a:off x="3226010" y="801437"/>
            <a:ext cx="4574197" cy="1644267"/>
            <a:chOff x="3226010" y="801437"/>
            <a:chExt cx="4574197" cy="1644267"/>
          </a:xfrm>
        </p:grpSpPr>
        <p:sp>
          <p:nvSpPr>
            <p:cNvPr id="148" name="TextBox 147">
              <a:extLst>
                <a:ext uri="{FF2B5EF4-FFF2-40B4-BE49-F238E27FC236}">
                  <a16:creationId xmlns:a16="http://schemas.microsoft.com/office/drawing/2014/main" id="{59F35C24-F8C7-4F63-8D95-EB2E36334E14}"/>
                </a:ext>
              </a:extLst>
            </p:cNvPr>
            <p:cNvSpPr txBox="1"/>
            <p:nvPr/>
          </p:nvSpPr>
          <p:spPr>
            <a:xfrm>
              <a:off x="3226010" y="1934926"/>
              <a:ext cx="4574197" cy="510778"/>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Is there an exception applicable to the procurement? </a:t>
              </a:r>
              <a:br>
                <a:rPr lang="en-US" dirty="0"/>
              </a:br>
              <a:r>
                <a:rPr lang="en-US" dirty="0"/>
                <a:t>See AMS (T3.6.4.A.4.b) for BAA Construction Materials Exceptions</a:t>
              </a:r>
            </a:p>
          </p:txBody>
        </p:sp>
        <p:grpSp>
          <p:nvGrpSpPr>
            <p:cNvPr id="47" name="Group 46">
              <a:extLst>
                <a:ext uri="{FF2B5EF4-FFF2-40B4-BE49-F238E27FC236}">
                  <a16:creationId xmlns:a16="http://schemas.microsoft.com/office/drawing/2014/main" id="{FAE2B079-DAD6-4472-9E22-D4E8A1C222FC}"/>
                </a:ext>
              </a:extLst>
            </p:cNvPr>
            <p:cNvGrpSpPr/>
            <p:nvPr/>
          </p:nvGrpSpPr>
          <p:grpSpPr>
            <a:xfrm>
              <a:off x="3630420" y="1058340"/>
              <a:ext cx="640080" cy="640080"/>
              <a:chOff x="5646557" y="881930"/>
              <a:chExt cx="640080" cy="640080"/>
            </a:xfrm>
          </p:grpSpPr>
          <p:sp>
            <p:nvSpPr>
              <p:cNvPr id="48" name="Flowchart: Connector 47">
                <a:extLst>
                  <a:ext uri="{FF2B5EF4-FFF2-40B4-BE49-F238E27FC236}">
                    <a16:creationId xmlns:a16="http://schemas.microsoft.com/office/drawing/2014/main" id="{9EF2C499-EB6A-453E-A7BF-6152B24E5FF5}"/>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No</a:t>
                </a:r>
              </a:p>
            </p:txBody>
          </p:sp>
          <p:sp>
            <p:nvSpPr>
              <p:cNvPr id="49" name="Flowchart: Connector 48">
                <a:extLst>
                  <a:ext uri="{FF2B5EF4-FFF2-40B4-BE49-F238E27FC236}">
                    <a16:creationId xmlns:a16="http://schemas.microsoft.com/office/drawing/2014/main" id="{74016ED6-2944-43EF-BA6D-B0D7C17FB181}"/>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50" name="Google Shape;134;p16">
              <a:extLst>
                <a:ext uri="{FF2B5EF4-FFF2-40B4-BE49-F238E27FC236}">
                  <a16:creationId xmlns:a16="http://schemas.microsoft.com/office/drawing/2014/main" id="{76388D02-9D9B-425B-A4C3-9463080A7216}"/>
                </a:ext>
              </a:extLst>
            </p:cNvPr>
            <p:cNvSpPr/>
            <p:nvPr/>
          </p:nvSpPr>
          <p:spPr>
            <a:xfrm rot="5400000">
              <a:off x="3556600" y="1165345"/>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 name="Group 1">
            <a:extLst>
              <a:ext uri="{FF2B5EF4-FFF2-40B4-BE49-F238E27FC236}">
                <a16:creationId xmlns:a16="http://schemas.microsoft.com/office/drawing/2014/main" id="{09B00F21-4A3B-4857-ACE0-CD90537A6C99}"/>
              </a:ext>
            </a:extLst>
          </p:cNvPr>
          <p:cNvGrpSpPr/>
          <p:nvPr/>
        </p:nvGrpSpPr>
        <p:grpSpPr>
          <a:xfrm>
            <a:off x="1376217" y="278477"/>
            <a:ext cx="3310798" cy="2138820"/>
            <a:chOff x="1376217" y="278477"/>
            <a:chExt cx="3310798" cy="2138820"/>
          </a:xfrm>
        </p:grpSpPr>
        <p:sp>
          <p:nvSpPr>
            <p:cNvPr id="69" name="TextBox 68">
              <a:extLst>
                <a:ext uri="{FF2B5EF4-FFF2-40B4-BE49-F238E27FC236}">
                  <a16:creationId xmlns:a16="http://schemas.microsoft.com/office/drawing/2014/main" id="{E2F5A97F-AD0F-4881-A9CC-2B3D23AF125C}"/>
                </a:ext>
              </a:extLst>
            </p:cNvPr>
            <p:cNvSpPr txBox="1"/>
            <p:nvPr/>
          </p:nvSpPr>
          <p:spPr>
            <a:xfrm>
              <a:off x="1731499" y="278477"/>
              <a:ext cx="2955516" cy="510778"/>
            </a:xfrm>
            <a:prstGeom prst="roundRect">
              <a:avLst/>
            </a:prstGeom>
            <a:solidFill>
              <a:srgbClr val="7030A0"/>
            </a:solidFill>
            <a:ln>
              <a:solidFill>
                <a:schemeClr val="bg2">
                  <a:lumMod val="90000"/>
                </a:schemeClr>
              </a:solidFill>
            </a:ln>
          </p:spPr>
          <p:txBody>
            <a:bodyPr wrap="square" rtlCol="0">
              <a:spAutoFit/>
            </a:bodyPr>
            <a:lstStyle/>
            <a:p>
              <a:pPr algn="ctr"/>
              <a:r>
                <a:rPr lang="en-US" sz="1200" b="1" dirty="0">
                  <a:solidFill>
                    <a:schemeClr val="bg1"/>
                  </a:solidFill>
                </a:rPr>
                <a:t>Is the acquisition subject to USMCA? </a:t>
              </a:r>
              <a:br>
                <a:rPr lang="en-US" sz="1200" b="1" dirty="0">
                  <a:solidFill>
                    <a:schemeClr val="bg1"/>
                  </a:solidFill>
                </a:rPr>
              </a:br>
              <a:r>
                <a:rPr lang="en-US" sz="1200" b="1" dirty="0">
                  <a:solidFill>
                    <a:schemeClr val="bg1"/>
                  </a:solidFill>
                </a:rPr>
                <a:t>See AMS (T3.6.4.A.9.c and T3.6.4.A.4.b.4)</a:t>
              </a:r>
            </a:p>
          </p:txBody>
        </p:sp>
        <p:grpSp>
          <p:nvGrpSpPr>
            <p:cNvPr id="51" name="Group 50">
              <a:extLst>
                <a:ext uri="{FF2B5EF4-FFF2-40B4-BE49-F238E27FC236}">
                  <a16:creationId xmlns:a16="http://schemas.microsoft.com/office/drawing/2014/main" id="{220AD71A-373C-43A0-9EAF-28245CC58701}"/>
                </a:ext>
              </a:extLst>
            </p:cNvPr>
            <p:cNvGrpSpPr/>
            <p:nvPr/>
          </p:nvGrpSpPr>
          <p:grpSpPr>
            <a:xfrm>
              <a:off x="2152359" y="1042772"/>
              <a:ext cx="640080" cy="640080"/>
              <a:chOff x="5646557" y="881930"/>
              <a:chExt cx="640080" cy="640080"/>
            </a:xfrm>
          </p:grpSpPr>
          <p:sp>
            <p:nvSpPr>
              <p:cNvPr id="52" name="Flowchart: Connector 51">
                <a:extLst>
                  <a:ext uri="{FF2B5EF4-FFF2-40B4-BE49-F238E27FC236}">
                    <a16:creationId xmlns:a16="http://schemas.microsoft.com/office/drawing/2014/main" id="{DAB7AA3D-8ADD-4E6A-AAE1-B3078A78EF88}"/>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53" name="Flowchart: Connector 52">
                <a:extLst>
                  <a:ext uri="{FF2B5EF4-FFF2-40B4-BE49-F238E27FC236}">
                    <a16:creationId xmlns:a16="http://schemas.microsoft.com/office/drawing/2014/main" id="{4A8DC8BA-3291-4099-9595-B2BE64856E39}"/>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54" name="Google Shape;134;p16">
              <a:extLst>
                <a:ext uri="{FF2B5EF4-FFF2-40B4-BE49-F238E27FC236}">
                  <a16:creationId xmlns:a16="http://schemas.microsoft.com/office/drawing/2014/main" id="{C38CB9CB-9428-423C-A837-DAC0D3190A64}"/>
                </a:ext>
              </a:extLst>
            </p:cNvPr>
            <p:cNvSpPr/>
            <p:nvPr/>
          </p:nvSpPr>
          <p:spPr>
            <a:xfrm rot="5400000">
              <a:off x="2069949" y="1168657"/>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TextBox 178">
              <a:extLst>
                <a:ext uri="{FF2B5EF4-FFF2-40B4-BE49-F238E27FC236}">
                  <a16:creationId xmlns:a16="http://schemas.microsoft.com/office/drawing/2014/main" id="{DB912348-4E38-4ABA-B7E9-471D7C35D03D}"/>
                </a:ext>
              </a:extLst>
            </p:cNvPr>
            <p:cNvSpPr txBox="1"/>
            <p:nvPr/>
          </p:nvSpPr>
          <p:spPr>
            <a:xfrm>
              <a:off x="1376217" y="1906519"/>
              <a:ext cx="1647533" cy="510778"/>
            </a:xfrm>
            <a:prstGeom prst="roundRect">
              <a:avLst/>
            </a:prstGeom>
            <a:solidFill>
              <a:schemeClr val="bg2">
                <a:lumMod val="50000"/>
              </a:schemeClr>
            </a:solidFill>
            <a:ln>
              <a:solidFill>
                <a:schemeClr val="bg2">
                  <a:lumMod val="90000"/>
                </a:schemeClr>
              </a:solidFill>
            </a:ln>
          </p:spPr>
          <p:txBody>
            <a:bodyPr wrap="square" rtlCol="0">
              <a:spAutoFit/>
            </a:bodyPr>
            <a:lstStyle>
              <a:defPPr>
                <a:defRPr lang="en-US"/>
              </a:defPPr>
              <a:lvl1pPr algn="ctr">
                <a:defRPr sz="1200" b="1">
                  <a:solidFill>
                    <a:schemeClr val="bg1"/>
                  </a:solidFill>
                </a:defRPr>
              </a:lvl1pPr>
            </a:lstStyle>
            <a:p>
              <a:r>
                <a:rPr lang="en-US" dirty="0"/>
                <a:t>BAA requirements </a:t>
              </a:r>
              <a:br>
                <a:rPr lang="en-US" dirty="0"/>
              </a:br>
              <a:r>
                <a:rPr lang="en-US" dirty="0"/>
                <a:t>are waived </a:t>
              </a:r>
            </a:p>
          </p:txBody>
        </p:sp>
      </p:grpSp>
      <p:sp>
        <p:nvSpPr>
          <p:cNvPr id="42" name="Flowchart: Connector 41">
            <a:extLst>
              <a:ext uri="{FF2B5EF4-FFF2-40B4-BE49-F238E27FC236}">
                <a16:creationId xmlns:a16="http://schemas.microsoft.com/office/drawing/2014/main" id="{3918D3FD-CE4B-4790-9CF9-B1BA19957CAD}"/>
              </a:ext>
            </a:extLst>
          </p:cNvPr>
          <p:cNvSpPr/>
          <p:nvPr/>
        </p:nvSpPr>
        <p:spPr>
          <a:xfrm>
            <a:off x="6412118" y="119187"/>
            <a:ext cx="731520" cy="731520"/>
          </a:xfrm>
          <a:prstGeom prst="flowChartConnector">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Graphic 89" descr="Lights On with solid fill">
            <a:extLst>
              <a:ext uri="{FF2B5EF4-FFF2-40B4-BE49-F238E27FC236}">
                <a16:creationId xmlns:a16="http://schemas.microsoft.com/office/drawing/2014/main" id="{CC176DC4-C8DF-4B38-9E44-8E6C23B6D432}"/>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549278" y="251863"/>
            <a:ext cx="457200" cy="457200"/>
          </a:xfrm>
          <a:prstGeom prst="rect">
            <a:avLst/>
          </a:prstGeom>
        </p:spPr>
      </p:pic>
      <p:sp>
        <p:nvSpPr>
          <p:cNvPr id="44" name="TextBox 43"/>
          <p:cNvSpPr txBox="1"/>
          <p:nvPr/>
        </p:nvSpPr>
        <p:spPr>
          <a:xfrm>
            <a:off x="6959290" y="465401"/>
            <a:ext cx="5232710" cy="953453"/>
          </a:xfrm>
          <a:prstGeom prst="roundRect">
            <a:avLst/>
          </a:prstGeom>
          <a:solidFill>
            <a:schemeClr val="bg2"/>
          </a:solidFill>
          <a:ln>
            <a:noFill/>
          </a:ln>
        </p:spPr>
        <p:txBody>
          <a:bodyPr wrap="square" rtlCol="0">
            <a:spAutoFit/>
          </a:bodyPr>
          <a:lstStyle/>
          <a:p>
            <a:r>
              <a:rPr lang="en-US" sz="1400" b="1" dirty="0"/>
              <a:t>Quick Tips: </a:t>
            </a:r>
            <a:r>
              <a:rPr lang="en-US" sz="1200" dirty="0"/>
              <a:t>For construction contracts with an estimated acquisition value of $12,001,460 or more, Mexican construction materials may be treated as domestic for purposes of Buy American Act restrictions, pursuant to the USMCA Implementation Act.</a:t>
            </a:r>
          </a:p>
        </p:txBody>
      </p:sp>
      <p:sp>
        <p:nvSpPr>
          <p:cNvPr id="55" name="Slide Number Placeholder 1">
            <a:extLst>
              <a:ext uri="{FF2B5EF4-FFF2-40B4-BE49-F238E27FC236}">
                <a16:creationId xmlns:a16="http://schemas.microsoft.com/office/drawing/2014/main" id="{C7278F06-2438-4157-B0F6-E5A6E3749172}"/>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23</a:t>
            </a:fld>
            <a:endParaRPr lang="en-US" dirty="0"/>
          </a:p>
        </p:txBody>
      </p:sp>
    </p:spTree>
    <p:extLst>
      <p:ext uri="{BB962C8B-B14F-4D97-AF65-F5344CB8AC3E}">
        <p14:creationId xmlns:p14="http://schemas.microsoft.com/office/powerpoint/2010/main" val="2543966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DEC768-83DA-482B-92E5-669B195D0825}"/>
              </a:ext>
            </a:extLst>
          </p:cNvPr>
          <p:cNvSpPr/>
          <p:nvPr/>
        </p:nvSpPr>
        <p:spPr>
          <a:xfrm>
            <a:off x="1585917" y="1939436"/>
            <a:ext cx="293628" cy="1979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9" name="Group 8">
            <a:extLst>
              <a:ext uri="{FF2B5EF4-FFF2-40B4-BE49-F238E27FC236}">
                <a16:creationId xmlns:a16="http://schemas.microsoft.com/office/drawing/2014/main" id="{F8768362-BAB3-4386-B34A-61A2F1B3A701}"/>
              </a:ext>
            </a:extLst>
          </p:cNvPr>
          <p:cNvGrpSpPr/>
          <p:nvPr/>
        </p:nvGrpSpPr>
        <p:grpSpPr>
          <a:xfrm>
            <a:off x="7014980" y="4941494"/>
            <a:ext cx="1784207" cy="1454271"/>
            <a:chOff x="7014980" y="4941494"/>
            <a:chExt cx="1784207" cy="1454271"/>
          </a:xfrm>
        </p:grpSpPr>
        <p:sp>
          <p:nvSpPr>
            <p:cNvPr id="125" name="TextBox 124">
              <a:extLst>
                <a:ext uri="{FF2B5EF4-FFF2-40B4-BE49-F238E27FC236}">
                  <a16:creationId xmlns:a16="http://schemas.microsoft.com/office/drawing/2014/main" id="{FE0CE941-0C9A-4BF3-B50F-6FEC4ED395C2}"/>
                </a:ext>
              </a:extLst>
            </p:cNvPr>
            <p:cNvSpPr txBox="1"/>
            <p:nvPr/>
          </p:nvSpPr>
          <p:spPr>
            <a:xfrm>
              <a:off x="7014980" y="6089298"/>
              <a:ext cx="1784207" cy="306467"/>
            </a:xfrm>
            <a:prstGeom prst="roundRect">
              <a:avLst/>
            </a:prstGeom>
            <a:solidFill>
              <a:schemeClr val="bg2">
                <a:lumMod val="50000"/>
              </a:schemeClr>
            </a:solidFill>
            <a:ln>
              <a:solidFill>
                <a:schemeClr val="bg2">
                  <a:lumMod val="90000"/>
                </a:schemeClr>
              </a:solidFill>
            </a:ln>
          </p:spPr>
          <p:txBody>
            <a:bodyPr wrap="square" rtlCol="0">
              <a:spAutoFit/>
            </a:bodyPr>
            <a:lstStyle>
              <a:defPPr>
                <a:defRPr lang="en-US"/>
              </a:defPPr>
              <a:lvl1pPr algn="ctr">
                <a:defRPr sz="1200" b="1">
                  <a:solidFill>
                    <a:schemeClr val="bg1"/>
                  </a:solidFill>
                </a:defRPr>
              </a:lvl1pPr>
            </a:lstStyle>
            <a:p>
              <a:r>
                <a:rPr lang="en-US" dirty="0"/>
                <a:t>BAA requirements apply</a:t>
              </a:r>
            </a:p>
          </p:txBody>
        </p:sp>
        <p:grpSp>
          <p:nvGrpSpPr>
            <p:cNvPr id="66" name="Group 65">
              <a:extLst>
                <a:ext uri="{FF2B5EF4-FFF2-40B4-BE49-F238E27FC236}">
                  <a16:creationId xmlns:a16="http://schemas.microsoft.com/office/drawing/2014/main" id="{172BF815-3B70-4881-88B1-EEBB8491F025}"/>
                </a:ext>
              </a:extLst>
            </p:cNvPr>
            <p:cNvGrpSpPr/>
            <p:nvPr/>
          </p:nvGrpSpPr>
          <p:grpSpPr>
            <a:xfrm>
              <a:off x="7267004" y="5186491"/>
              <a:ext cx="640080" cy="640080"/>
              <a:chOff x="5646557" y="881930"/>
              <a:chExt cx="640080" cy="640080"/>
            </a:xfrm>
          </p:grpSpPr>
          <p:sp>
            <p:nvSpPr>
              <p:cNvPr id="67" name="Flowchart: Connector 66">
                <a:extLst>
                  <a:ext uri="{FF2B5EF4-FFF2-40B4-BE49-F238E27FC236}">
                    <a16:creationId xmlns:a16="http://schemas.microsoft.com/office/drawing/2014/main" id="{8CC0DD55-3420-40B6-86BC-BBC867B94652}"/>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No</a:t>
                </a:r>
              </a:p>
            </p:txBody>
          </p:sp>
          <p:sp>
            <p:nvSpPr>
              <p:cNvPr id="68" name="Flowchart: Connector 67">
                <a:extLst>
                  <a:ext uri="{FF2B5EF4-FFF2-40B4-BE49-F238E27FC236}">
                    <a16:creationId xmlns:a16="http://schemas.microsoft.com/office/drawing/2014/main" id="{28CAD142-E6E7-409D-BD9C-DA9A836B07E1}"/>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endParaRPr>
              </a:p>
            </p:txBody>
          </p:sp>
        </p:grpSp>
        <p:sp>
          <p:nvSpPr>
            <p:cNvPr id="74" name="Google Shape;134;p16">
              <a:extLst>
                <a:ext uri="{FF2B5EF4-FFF2-40B4-BE49-F238E27FC236}">
                  <a16:creationId xmlns:a16="http://schemas.microsoft.com/office/drawing/2014/main" id="{68BFF76D-5A36-46C7-8C81-907D218D06FC}"/>
                </a:ext>
              </a:extLst>
            </p:cNvPr>
            <p:cNvSpPr/>
            <p:nvPr/>
          </p:nvSpPr>
          <p:spPr>
            <a:xfrm rot="5400000">
              <a:off x="7201978" y="5305402"/>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grpSp>
      <p:sp>
        <p:nvSpPr>
          <p:cNvPr id="126" name="TextBox 125"/>
          <p:cNvSpPr txBox="1"/>
          <p:nvPr/>
        </p:nvSpPr>
        <p:spPr>
          <a:xfrm flipH="1">
            <a:off x="200216" y="5380632"/>
            <a:ext cx="3304821" cy="1328023"/>
          </a:xfrm>
          <a:prstGeom prst="roundRect">
            <a:avLst/>
          </a:prstGeom>
          <a:solidFill>
            <a:srgbClr val="7030A0"/>
          </a:solidFill>
          <a:ln w="38100">
            <a:solidFill>
              <a:srgbClr val="7030A0"/>
            </a:solidFill>
          </a:ln>
        </p:spPr>
        <p:txBody>
          <a:bodyPr wrap="square" rtlCol="0">
            <a:spAutoFit/>
          </a:bodyPr>
          <a:lstStyle/>
          <a:p>
            <a:pPr algn="ctr"/>
            <a:r>
              <a:rPr lang="en-US" sz="2400" b="1" dirty="0">
                <a:solidFill>
                  <a:schemeClr val="bg1"/>
                </a:solidFill>
              </a:rPr>
              <a:t>Buy American Act </a:t>
            </a:r>
            <a:br>
              <a:rPr lang="en-US" sz="2400" b="1" dirty="0">
                <a:solidFill>
                  <a:schemeClr val="bg1"/>
                </a:solidFill>
              </a:rPr>
            </a:br>
            <a:r>
              <a:rPr lang="en-US" sz="2400" b="1" dirty="0">
                <a:solidFill>
                  <a:schemeClr val="bg1"/>
                </a:solidFill>
              </a:rPr>
              <a:t>Supplies</a:t>
            </a:r>
          </a:p>
          <a:p>
            <a:pPr algn="ctr"/>
            <a:r>
              <a:rPr lang="en-US" sz="2400" b="1" dirty="0">
                <a:solidFill>
                  <a:schemeClr val="bg1"/>
                </a:solidFill>
              </a:rPr>
              <a:t>Determination</a:t>
            </a:r>
          </a:p>
        </p:txBody>
      </p:sp>
      <p:grpSp>
        <p:nvGrpSpPr>
          <p:cNvPr id="3" name="Group 2">
            <a:extLst>
              <a:ext uri="{FF2B5EF4-FFF2-40B4-BE49-F238E27FC236}">
                <a16:creationId xmlns:a16="http://schemas.microsoft.com/office/drawing/2014/main" id="{A2A24C6D-7177-40D2-8567-120C93D8AB65}"/>
              </a:ext>
            </a:extLst>
          </p:cNvPr>
          <p:cNvGrpSpPr/>
          <p:nvPr/>
        </p:nvGrpSpPr>
        <p:grpSpPr>
          <a:xfrm>
            <a:off x="1818201" y="750807"/>
            <a:ext cx="2955516" cy="1680674"/>
            <a:chOff x="1818201" y="750807"/>
            <a:chExt cx="2955516" cy="1680674"/>
          </a:xfrm>
        </p:grpSpPr>
        <p:sp>
          <p:nvSpPr>
            <p:cNvPr id="69" name="TextBox 68">
              <a:extLst>
                <a:ext uri="{FF2B5EF4-FFF2-40B4-BE49-F238E27FC236}">
                  <a16:creationId xmlns:a16="http://schemas.microsoft.com/office/drawing/2014/main" id="{E2F5A97F-AD0F-4881-A9CC-2B3D23AF125C}"/>
                </a:ext>
              </a:extLst>
            </p:cNvPr>
            <p:cNvSpPr txBox="1"/>
            <p:nvPr/>
          </p:nvSpPr>
          <p:spPr>
            <a:xfrm>
              <a:off x="1818201" y="1920703"/>
              <a:ext cx="2955516" cy="510778"/>
            </a:xfrm>
            <a:prstGeom prst="roundRect">
              <a:avLst/>
            </a:prstGeom>
            <a:solidFill>
              <a:srgbClr val="7030A0"/>
            </a:solidFill>
            <a:ln>
              <a:solidFill>
                <a:schemeClr val="bg2">
                  <a:lumMod val="90000"/>
                </a:schemeClr>
              </a:solidFill>
            </a:ln>
          </p:spPr>
          <p:txBody>
            <a:bodyPr wrap="square" rtlCol="0">
              <a:spAutoFit/>
            </a:bodyPr>
            <a:lstStyle/>
            <a:p>
              <a:pPr algn="ctr"/>
              <a:r>
                <a:rPr lang="en-US" sz="1200" b="1" dirty="0">
                  <a:solidFill>
                    <a:schemeClr val="bg1"/>
                  </a:solidFill>
                </a:rPr>
                <a:t>Is the  acquisition subject to USMCA? </a:t>
              </a:r>
              <a:br>
                <a:rPr lang="en-US" sz="1200" b="1" dirty="0">
                  <a:solidFill>
                    <a:schemeClr val="bg1"/>
                  </a:solidFill>
                </a:rPr>
              </a:br>
              <a:r>
                <a:rPr lang="en-US" sz="1200" b="1" dirty="0">
                  <a:solidFill>
                    <a:schemeClr val="bg1"/>
                  </a:solidFill>
                </a:rPr>
                <a:t>See AMS (T3.6.4.A.9.c)</a:t>
              </a:r>
            </a:p>
          </p:txBody>
        </p:sp>
        <p:grpSp>
          <p:nvGrpSpPr>
            <p:cNvPr id="58" name="Group 57">
              <a:extLst>
                <a:ext uri="{FF2B5EF4-FFF2-40B4-BE49-F238E27FC236}">
                  <a16:creationId xmlns:a16="http://schemas.microsoft.com/office/drawing/2014/main" id="{F892F302-05FC-4ABA-B60E-1CEC07445D13}"/>
                </a:ext>
              </a:extLst>
            </p:cNvPr>
            <p:cNvGrpSpPr/>
            <p:nvPr/>
          </p:nvGrpSpPr>
          <p:grpSpPr>
            <a:xfrm>
              <a:off x="3998282" y="1007710"/>
              <a:ext cx="640080" cy="640080"/>
              <a:chOff x="5646557" y="881930"/>
              <a:chExt cx="640080" cy="640080"/>
            </a:xfrm>
          </p:grpSpPr>
          <p:sp>
            <p:nvSpPr>
              <p:cNvPr id="59" name="Flowchart: Connector 58">
                <a:extLst>
                  <a:ext uri="{FF2B5EF4-FFF2-40B4-BE49-F238E27FC236}">
                    <a16:creationId xmlns:a16="http://schemas.microsoft.com/office/drawing/2014/main" id="{5C1FD6EA-3223-4384-A284-15B176B11B33}"/>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No</a:t>
                </a:r>
              </a:p>
            </p:txBody>
          </p:sp>
          <p:sp>
            <p:nvSpPr>
              <p:cNvPr id="60" name="Flowchart: Connector 59">
                <a:extLst>
                  <a:ext uri="{FF2B5EF4-FFF2-40B4-BE49-F238E27FC236}">
                    <a16:creationId xmlns:a16="http://schemas.microsoft.com/office/drawing/2014/main" id="{244502ED-B815-405E-8A34-7589952C68D3}"/>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70" name="Google Shape;134;p16">
              <a:extLst>
                <a:ext uri="{FF2B5EF4-FFF2-40B4-BE49-F238E27FC236}">
                  <a16:creationId xmlns:a16="http://schemas.microsoft.com/office/drawing/2014/main" id="{ADF84691-E2E9-4272-8B5F-BEDC83457DA6}"/>
                </a:ext>
              </a:extLst>
            </p:cNvPr>
            <p:cNvSpPr/>
            <p:nvPr/>
          </p:nvSpPr>
          <p:spPr>
            <a:xfrm rot="5400000">
              <a:off x="3924462" y="1114715"/>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 name="Group 1">
            <a:extLst>
              <a:ext uri="{FF2B5EF4-FFF2-40B4-BE49-F238E27FC236}">
                <a16:creationId xmlns:a16="http://schemas.microsoft.com/office/drawing/2014/main" id="{2A1FF758-5F76-4572-8F4E-BEC1F4E5167E}"/>
              </a:ext>
            </a:extLst>
          </p:cNvPr>
          <p:cNvGrpSpPr/>
          <p:nvPr/>
        </p:nvGrpSpPr>
        <p:grpSpPr>
          <a:xfrm>
            <a:off x="255165" y="243523"/>
            <a:ext cx="5908693" cy="1645772"/>
            <a:chOff x="255165" y="243523"/>
            <a:chExt cx="5908693" cy="1645772"/>
          </a:xfrm>
        </p:grpSpPr>
        <p:cxnSp>
          <p:nvCxnSpPr>
            <p:cNvPr id="154" name="Straight Connector 153">
              <a:extLst>
                <a:ext uri="{FF2B5EF4-FFF2-40B4-BE49-F238E27FC236}">
                  <a16:creationId xmlns:a16="http://schemas.microsoft.com/office/drawing/2014/main" id="{B9DB571E-8229-4AFA-82BA-9979C3D4B468}"/>
                </a:ext>
              </a:extLst>
            </p:cNvPr>
            <p:cNvCxnSpPr>
              <a:cxnSpLocks/>
              <a:stCxn id="80" idx="2"/>
            </p:cNvCxnSpPr>
            <p:nvPr/>
          </p:nvCxnSpPr>
          <p:spPr>
            <a:xfrm flipH="1" flipV="1">
              <a:off x="1732733" y="1226412"/>
              <a:ext cx="7874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DB912348-4E38-4ABA-B7E9-471D7C35D03D}"/>
                </a:ext>
              </a:extLst>
            </p:cNvPr>
            <p:cNvSpPr txBox="1"/>
            <p:nvPr/>
          </p:nvSpPr>
          <p:spPr>
            <a:xfrm>
              <a:off x="255165" y="1047537"/>
              <a:ext cx="1647533" cy="510778"/>
            </a:xfrm>
            <a:prstGeom prst="roundRect">
              <a:avLst/>
            </a:prstGeom>
            <a:solidFill>
              <a:schemeClr val="bg2">
                <a:lumMod val="50000"/>
              </a:schemeClr>
            </a:solidFill>
            <a:ln>
              <a:solidFill>
                <a:schemeClr val="bg2">
                  <a:lumMod val="90000"/>
                </a:schemeClr>
              </a:solidFill>
            </a:ln>
          </p:spPr>
          <p:txBody>
            <a:bodyPr wrap="square" rtlCol="0">
              <a:spAutoFit/>
            </a:bodyPr>
            <a:lstStyle>
              <a:defPPr>
                <a:defRPr lang="en-US"/>
              </a:defPPr>
              <a:lvl1pPr algn="ctr">
                <a:defRPr sz="1200" b="1">
                  <a:solidFill>
                    <a:schemeClr val="bg1"/>
                  </a:solidFill>
                </a:defRPr>
              </a:lvl1pPr>
            </a:lstStyle>
            <a:p>
              <a:r>
                <a:rPr lang="en-US" dirty="0"/>
                <a:t>BAA requirements </a:t>
              </a:r>
              <a:br>
                <a:rPr lang="en-US" dirty="0"/>
              </a:br>
              <a:r>
                <a:rPr lang="en-US" dirty="0"/>
                <a:t>are waived </a:t>
              </a:r>
            </a:p>
          </p:txBody>
        </p:sp>
        <p:grpSp>
          <p:nvGrpSpPr>
            <p:cNvPr id="71" name="Group 70">
              <a:extLst>
                <a:ext uri="{FF2B5EF4-FFF2-40B4-BE49-F238E27FC236}">
                  <a16:creationId xmlns:a16="http://schemas.microsoft.com/office/drawing/2014/main" id="{94E4E5B3-6298-439B-A65E-3A3F6286761C}"/>
                </a:ext>
              </a:extLst>
            </p:cNvPr>
            <p:cNvGrpSpPr/>
            <p:nvPr/>
          </p:nvGrpSpPr>
          <p:grpSpPr>
            <a:xfrm>
              <a:off x="2520221" y="992142"/>
              <a:ext cx="640080" cy="640080"/>
              <a:chOff x="5646557" y="881930"/>
              <a:chExt cx="640080" cy="640080"/>
            </a:xfrm>
          </p:grpSpPr>
          <p:sp>
            <p:nvSpPr>
              <p:cNvPr id="78" name="Flowchart: Connector 77">
                <a:extLst>
                  <a:ext uri="{FF2B5EF4-FFF2-40B4-BE49-F238E27FC236}">
                    <a16:creationId xmlns:a16="http://schemas.microsoft.com/office/drawing/2014/main" id="{4ACE346F-4E6D-40A0-9C01-65D6D10265D6}"/>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80" name="Flowchart: Connector 79">
                <a:extLst>
                  <a:ext uri="{FF2B5EF4-FFF2-40B4-BE49-F238E27FC236}">
                    <a16:creationId xmlns:a16="http://schemas.microsoft.com/office/drawing/2014/main" id="{C58B55C7-F127-4561-86DA-BF6B0F68D72B}"/>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81" name="Google Shape;134;p16">
              <a:extLst>
                <a:ext uri="{FF2B5EF4-FFF2-40B4-BE49-F238E27FC236}">
                  <a16:creationId xmlns:a16="http://schemas.microsoft.com/office/drawing/2014/main" id="{318DAD9A-4693-4EF4-9DDD-94E0CEA522A6}"/>
                </a:ext>
              </a:extLst>
            </p:cNvPr>
            <p:cNvSpPr/>
            <p:nvPr/>
          </p:nvSpPr>
          <p:spPr>
            <a:xfrm rot="5400000">
              <a:off x="2437811" y="1118027"/>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TextBox 12">
              <a:extLst>
                <a:ext uri="{FF2B5EF4-FFF2-40B4-BE49-F238E27FC236}">
                  <a16:creationId xmlns:a16="http://schemas.microsoft.com/office/drawing/2014/main" id="{8C65CEB5-B00D-4D92-B6C5-3EA26D0F9E0E}"/>
                </a:ext>
              </a:extLst>
            </p:cNvPr>
            <p:cNvSpPr txBox="1"/>
            <p:nvPr/>
          </p:nvSpPr>
          <p:spPr>
            <a:xfrm>
              <a:off x="930740" y="243523"/>
              <a:ext cx="5233118" cy="510778"/>
            </a:xfrm>
            <a:prstGeom prst="roundRect">
              <a:avLst/>
            </a:prstGeom>
            <a:solidFill>
              <a:srgbClr val="7030A0"/>
            </a:solidFill>
            <a:ln>
              <a:solidFill>
                <a:schemeClr val="bg2">
                  <a:lumMod val="90000"/>
                </a:schemeClr>
              </a:solidFill>
            </a:ln>
          </p:spPr>
          <p:txBody>
            <a:bodyPr wrap="square" rtlCol="0">
              <a:spAutoFit/>
            </a:bodyPr>
            <a:lstStyle/>
            <a:p>
              <a:pPr algn="ctr"/>
              <a:r>
                <a:rPr lang="en-US" sz="1200" b="1" dirty="0">
                  <a:solidFill>
                    <a:schemeClr val="bg1"/>
                  </a:solidFill>
                </a:rPr>
                <a:t>Is the acquisition for a civil aircraft and related article where the Civil Aircraft Trade Agreement applies? See AMS (T.3.6.4.A.9.d)</a:t>
              </a:r>
            </a:p>
          </p:txBody>
        </p:sp>
      </p:grpSp>
      <p:sp>
        <p:nvSpPr>
          <p:cNvPr id="89" name="Rectangle 88">
            <a:extLst>
              <a:ext uri="{FF2B5EF4-FFF2-40B4-BE49-F238E27FC236}">
                <a16:creationId xmlns:a16="http://schemas.microsoft.com/office/drawing/2014/main" id="{5EC15363-8285-43F4-9A7C-9858002EF2F8}"/>
              </a:ext>
            </a:extLst>
          </p:cNvPr>
          <p:cNvSpPr/>
          <p:nvPr/>
        </p:nvSpPr>
        <p:spPr>
          <a:xfrm>
            <a:off x="2654905" y="1703548"/>
            <a:ext cx="293628" cy="1979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7" name="Group 6">
            <a:extLst>
              <a:ext uri="{FF2B5EF4-FFF2-40B4-BE49-F238E27FC236}">
                <a16:creationId xmlns:a16="http://schemas.microsoft.com/office/drawing/2014/main" id="{282B204A-BCCD-4751-9ADE-720DA51831D6}"/>
              </a:ext>
            </a:extLst>
          </p:cNvPr>
          <p:cNvGrpSpPr/>
          <p:nvPr/>
        </p:nvGrpSpPr>
        <p:grpSpPr>
          <a:xfrm>
            <a:off x="467316" y="3114907"/>
            <a:ext cx="11058692" cy="1809499"/>
            <a:chOff x="467316" y="3114907"/>
            <a:chExt cx="11058692" cy="1809499"/>
          </a:xfrm>
        </p:grpSpPr>
        <p:cxnSp>
          <p:nvCxnSpPr>
            <p:cNvPr id="181" name="Straight Connector 180">
              <a:extLst>
                <a:ext uri="{FF2B5EF4-FFF2-40B4-BE49-F238E27FC236}">
                  <a16:creationId xmlns:a16="http://schemas.microsoft.com/office/drawing/2014/main" id="{9CC272AF-2AC1-45C0-84F4-BE5C6545C56E}"/>
                </a:ext>
              </a:extLst>
            </p:cNvPr>
            <p:cNvCxnSpPr>
              <a:cxnSpLocks/>
            </p:cNvCxnSpPr>
            <p:nvPr/>
          </p:nvCxnSpPr>
          <p:spPr>
            <a:xfrm flipV="1">
              <a:off x="7047269" y="3114907"/>
              <a:ext cx="0" cy="70577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4807DDC-8DE2-49F5-A12F-66B6A4EE32C5}"/>
                </a:ext>
              </a:extLst>
            </p:cNvPr>
            <p:cNvCxnSpPr>
              <a:cxnSpLocks/>
            </p:cNvCxnSpPr>
            <p:nvPr/>
          </p:nvCxnSpPr>
          <p:spPr>
            <a:xfrm flipH="1">
              <a:off x="1336205" y="3811472"/>
              <a:ext cx="929540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F7DC365E-D37B-48A9-8F98-5203A6C782D7}"/>
                </a:ext>
              </a:extLst>
            </p:cNvPr>
            <p:cNvCxnSpPr>
              <a:cxnSpLocks/>
            </p:cNvCxnSpPr>
            <p:nvPr/>
          </p:nvCxnSpPr>
          <p:spPr>
            <a:xfrm flipV="1">
              <a:off x="10631604" y="3829011"/>
              <a:ext cx="0" cy="108479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AB566C76-DA25-4627-A189-E6CD8190E7AB}"/>
                </a:ext>
              </a:extLst>
            </p:cNvPr>
            <p:cNvCxnSpPr>
              <a:cxnSpLocks/>
            </p:cNvCxnSpPr>
            <p:nvPr/>
          </p:nvCxnSpPr>
          <p:spPr>
            <a:xfrm flipH="1">
              <a:off x="1336205" y="4923763"/>
              <a:ext cx="9295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12115361-1E1A-4449-9E0B-8C181C65DECC}"/>
                </a:ext>
              </a:extLst>
            </p:cNvPr>
            <p:cNvCxnSpPr>
              <a:cxnSpLocks/>
            </p:cNvCxnSpPr>
            <p:nvPr/>
          </p:nvCxnSpPr>
          <p:spPr>
            <a:xfrm flipV="1">
              <a:off x="4492050" y="3811472"/>
              <a:ext cx="0" cy="108479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5888D971-FD4C-4EC0-9D09-7FE0E459315F}"/>
                </a:ext>
              </a:extLst>
            </p:cNvPr>
            <p:cNvCxnSpPr>
              <a:cxnSpLocks/>
            </p:cNvCxnSpPr>
            <p:nvPr/>
          </p:nvCxnSpPr>
          <p:spPr>
            <a:xfrm flipV="1">
              <a:off x="5883935" y="3839609"/>
              <a:ext cx="0" cy="108479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F610B59-0870-4D71-9162-1E66D6B4A08B}"/>
                </a:ext>
              </a:extLst>
            </p:cNvPr>
            <p:cNvCxnSpPr>
              <a:cxnSpLocks/>
            </p:cNvCxnSpPr>
            <p:nvPr/>
          </p:nvCxnSpPr>
          <p:spPr>
            <a:xfrm flipV="1">
              <a:off x="7443500" y="3811472"/>
              <a:ext cx="0" cy="108479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069BB862-ADF6-45F9-B224-3DF2FC0B90B2}"/>
                </a:ext>
              </a:extLst>
            </p:cNvPr>
            <p:cNvCxnSpPr>
              <a:cxnSpLocks/>
            </p:cNvCxnSpPr>
            <p:nvPr/>
          </p:nvCxnSpPr>
          <p:spPr>
            <a:xfrm flipV="1">
              <a:off x="1336205" y="3838966"/>
              <a:ext cx="0" cy="108479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C5A8BE0B-BAD8-49EF-A1CA-00EBA7879363}"/>
                </a:ext>
              </a:extLst>
            </p:cNvPr>
            <p:cNvCxnSpPr>
              <a:cxnSpLocks/>
            </p:cNvCxnSpPr>
            <p:nvPr/>
          </p:nvCxnSpPr>
          <p:spPr>
            <a:xfrm flipV="1">
              <a:off x="2898945" y="3829010"/>
              <a:ext cx="0" cy="108479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67D1EF52-5E75-4760-8081-463B59D9771A}"/>
                </a:ext>
              </a:extLst>
            </p:cNvPr>
            <p:cNvSpPr txBox="1"/>
            <p:nvPr/>
          </p:nvSpPr>
          <p:spPr>
            <a:xfrm>
              <a:off x="3839771" y="4053232"/>
              <a:ext cx="1398964" cy="715089"/>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Micro-purchase </a:t>
              </a:r>
              <a:br>
                <a:rPr lang="en-US" dirty="0"/>
              </a:br>
              <a:r>
                <a:rPr lang="en-US" dirty="0"/>
                <a:t>Threshold or Less (T3.6.4.A.3.b.1)</a:t>
              </a:r>
            </a:p>
          </p:txBody>
        </p:sp>
        <p:sp>
          <p:nvSpPr>
            <p:cNvPr id="106" name="TextBox 105">
              <a:extLst>
                <a:ext uri="{FF2B5EF4-FFF2-40B4-BE49-F238E27FC236}">
                  <a16:creationId xmlns:a16="http://schemas.microsoft.com/office/drawing/2014/main" id="{AFB630F6-24CA-4240-9A01-9D099B8EB919}"/>
                </a:ext>
              </a:extLst>
            </p:cNvPr>
            <p:cNvSpPr txBox="1"/>
            <p:nvPr/>
          </p:nvSpPr>
          <p:spPr>
            <a:xfrm>
              <a:off x="5418381" y="4155387"/>
              <a:ext cx="1277411" cy="510778"/>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Public Interest (T3.6.4.A.3.b.2)</a:t>
              </a:r>
            </a:p>
          </p:txBody>
        </p:sp>
        <p:sp>
          <p:nvSpPr>
            <p:cNvPr id="109" name="TextBox 108">
              <a:extLst>
                <a:ext uri="{FF2B5EF4-FFF2-40B4-BE49-F238E27FC236}">
                  <a16:creationId xmlns:a16="http://schemas.microsoft.com/office/drawing/2014/main" id="{9958A82C-FCF9-4863-B62E-900D18628D9B}"/>
                </a:ext>
              </a:extLst>
            </p:cNvPr>
            <p:cNvSpPr txBox="1"/>
            <p:nvPr/>
          </p:nvSpPr>
          <p:spPr>
            <a:xfrm>
              <a:off x="6875438" y="4053232"/>
              <a:ext cx="1470011" cy="715089"/>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Non-Availability Determination (T3.6.4.A.4.b.3(c))</a:t>
              </a:r>
            </a:p>
          </p:txBody>
        </p:sp>
        <p:sp>
          <p:nvSpPr>
            <p:cNvPr id="111" name="TextBox 110">
              <a:extLst>
                <a:ext uri="{FF2B5EF4-FFF2-40B4-BE49-F238E27FC236}">
                  <a16:creationId xmlns:a16="http://schemas.microsoft.com/office/drawing/2014/main" id="{687E01B5-D39C-401D-9D12-31F1FCDDD284}"/>
                </a:ext>
              </a:extLst>
            </p:cNvPr>
            <p:cNvSpPr txBox="1"/>
            <p:nvPr/>
          </p:nvSpPr>
          <p:spPr>
            <a:xfrm>
              <a:off x="2186194" y="4155387"/>
              <a:ext cx="1473931" cy="510778"/>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Unreasonable Cost (T3.6.4.A.3.b.3(b))</a:t>
              </a:r>
            </a:p>
          </p:txBody>
        </p:sp>
        <p:sp>
          <p:nvSpPr>
            <p:cNvPr id="112" name="TextBox 111">
              <a:extLst>
                <a:ext uri="{FF2B5EF4-FFF2-40B4-BE49-F238E27FC236}">
                  <a16:creationId xmlns:a16="http://schemas.microsoft.com/office/drawing/2014/main" id="{33DD8477-2FCB-4E69-9B9D-357E10A0E03C}"/>
                </a:ext>
              </a:extLst>
            </p:cNvPr>
            <p:cNvSpPr txBox="1"/>
            <p:nvPr/>
          </p:nvSpPr>
          <p:spPr>
            <a:xfrm>
              <a:off x="467316" y="4053232"/>
              <a:ext cx="1539232" cy="715089"/>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Excepted articles, materials (T3.6.4.A.3.e)</a:t>
              </a:r>
            </a:p>
          </p:txBody>
        </p:sp>
        <p:cxnSp>
          <p:nvCxnSpPr>
            <p:cNvPr id="120" name="Straight Connector 119">
              <a:extLst>
                <a:ext uri="{FF2B5EF4-FFF2-40B4-BE49-F238E27FC236}">
                  <a16:creationId xmlns:a16="http://schemas.microsoft.com/office/drawing/2014/main" id="{674BBEBB-281D-40D3-9C27-00914EF908C1}"/>
                </a:ext>
              </a:extLst>
            </p:cNvPr>
            <p:cNvCxnSpPr>
              <a:cxnSpLocks/>
            </p:cNvCxnSpPr>
            <p:nvPr/>
          </p:nvCxnSpPr>
          <p:spPr>
            <a:xfrm flipV="1">
              <a:off x="9230820" y="3811472"/>
              <a:ext cx="0" cy="108479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FB8F66E4-F50E-44F9-BA24-CCB5B5F331EE}"/>
                </a:ext>
              </a:extLst>
            </p:cNvPr>
            <p:cNvSpPr txBox="1"/>
            <p:nvPr/>
          </p:nvSpPr>
          <p:spPr>
            <a:xfrm>
              <a:off x="8525095" y="4053232"/>
              <a:ext cx="1410633" cy="715089"/>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IT commercial</a:t>
              </a:r>
              <a:br>
                <a:rPr lang="en-US" dirty="0"/>
              </a:br>
              <a:r>
                <a:rPr lang="en-US" dirty="0"/>
                <a:t>Item (T3.6.4.A.3.b.5)</a:t>
              </a:r>
            </a:p>
          </p:txBody>
        </p:sp>
        <p:sp>
          <p:nvSpPr>
            <p:cNvPr id="123" name="TextBox 122">
              <a:extLst>
                <a:ext uri="{FF2B5EF4-FFF2-40B4-BE49-F238E27FC236}">
                  <a16:creationId xmlns:a16="http://schemas.microsoft.com/office/drawing/2014/main" id="{FB8F66E4-F50E-44F9-BA24-CCB5B5F331EE}"/>
                </a:ext>
              </a:extLst>
            </p:cNvPr>
            <p:cNvSpPr txBox="1"/>
            <p:nvPr/>
          </p:nvSpPr>
          <p:spPr>
            <a:xfrm>
              <a:off x="10115375" y="4053232"/>
              <a:ext cx="1410633" cy="715089"/>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For use outside U.S. (T3.6.4.A.3.b.3(a))</a:t>
              </a:r>
            </a:p>
          </p:txBody>
        </p:sp>
        <p:sp>
          <p:nvSpPr>
            <p:cNvPr id="97" name="Rectangle 96">
              <a:extLst>
                <a:ext uri="{FF2B5EF4-FFF2-40B4-BE49-F238E27FC236}">
                  <a16:creationId xmlns:a16="http://schemas.microsoft.com/office/drawing/2014/main" id="{CAF01EA1-4788-416B-B7A2-62A5D45BD23D}"/>
                </a:ext>
              </a:extLst>
            </p:cNvPr>
            <p:cNvSpPr/>
            <p:nvPr/>
          </p:nvSpPr>
          <p:spPr>
            <a:xfrm>
              <a:off x="3965562" y="3401468"/>
              <a:ext cx="293628" cy="1979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nvGrpSpPr>
          <p:cNvPr id="4" name="Group 3">
            <a:extLst>
              <a:ext uri="{FF2B5EF4-FFF2-40B4-BE49-F238E27FC236}">
                <a16:creationId xmlns:a16="http://schemas.microsoft.com/office/drawing/2014/main" id="{9BA36384-FC29-4020-87DC-175CC0322B21}"/>
              </a:ext>
            </a:extLst>
          </p:cNvPr>
          <p:cNvGrpSpPr/>
          <p:nvPr/>
        </p:nvGrpSpPr>
        <p:grpSpPr>
          <a:xfrm>
            <a:off x="340635" y="2460945"/>
            <a:ext cx="2664764" cy="1204480"/>
            <a:chOff x="340635" y="2460945"/>
            <a:chExt cx="2664764" cy="1204480"/>
          </a:xfrm>
        </p:grpSpPr>
        <p:cxnSp>
          <p:nvCxnSpPr>
            <p:cNvPr id="167" name="Straight Connector 166">
              <a:extLst>
                <a:ext uri="{FF2B5EF4-FFF2-40B4-BE49-F238E27FC236}">
                  <a16:creationId xmlns:a16="http://schemas.microsoft.com/office/drawing/2014/main" id="{B9DB571E-8229-4AFA-82BA-9979C3D4B468}"/>
                </a:ext>
              </a:extLst>
            </p:cNvPr>
            <p:cNvCxnSpPr>
              <a:cxnSpLocks/>
              <a:stCxn id="95" idx="2"/>
            </p:cNvCxnSpPr>
            <p:nvPr/>
          </p:nvCxnSpPr>
          <p:spPr>
            <a:xfrm flipH="1" flipV="1">
              <a:off x="1818203" y="2972726"/>
              <a:ext cx="49833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9" name="TextBox 178">
              <a:extLst>
                <a:ext uri="{FF2B5EF4-FFF2-40B4-BE49-F238E27FC236}">
                  <a16:creationId xmlns:a16="http://schemas.microsoft.com/office/drawing/2014/main" id="{DB912348-4E38-4ABA-B7E9-471D7C35D03D}"/>
                </a:ext>
              </a:extLst>
            </p:cNvPr>
            <p:cNvSpPr txBox="1"/>
            <p:nvPr/>
          </p:nvSpPr>
          <p:spPr>
            <a:xfrm>
              <a:off x="340635" y="2753212"/>
              <a:ext cx="1647533" cy="510778"/>
            </a:xfrm>
            <a:prstGeom prst="roundRect">
              <a:avLst/>
            </a:prstGeom>
            <a:solidFill>
              <a:schemeClr val="bg2">
                <a:lumMod val="50000"/>
              </a:schemeClr>
            </a:solidFill>
            <a:ln>
              <a:solidFill>
                <a:schemeClr val="bg2">
                  <a:lumMod val="90000"/>
                </a:schemeClr>
              </a:solidFill>
            </a:ln>
          </p:spPr>
          <p:txBody>
            <a:bodyPr wrap="square" rtlCol="0">
              <a:spAutoFit/>
            </a:bodyPr>
            <a:lstStyle>
              <a:defPPr>
                <a:defRPr lang="en-US"/>
              </a:defPPr>
              <a:lvl1pPr algn="ctr">
                <a:defRPr sz="1200" b="1">
                  <a:solidFill>
                    <a:schemeClr val="bg1"/>
                  </a:solidFill>
                </a:defRPr>
              </a:lvl1pPr>
            </a:lstStyle>
            <a:p>
              <a:r>
                <a:rPr lang="en-US" dirty="0"/>
                <a:t>BAA requirements </a:t>
              </a:r>
              <a:br>
                <a:rPr lang="en-US" dirty="0"/>
              </a:br>
              <a:r>
                <a:rPr lang="en-US" dirty="0"/>
                <a:t>are waived </a:t>
              </a:r>
            </a:p>
          </p:txBody>
        </p:sp>
        <p:grpSp>
          <p:nvGrpSpPr>
            <p:cNvPr id="92" name="Group 91">
              <a:extLst>
                <a:ext uri="{FF2B5EF4-FFF2-40B4-BE49-F238E27FC236}">
                  <a16:creationId xmlns:a16="http://schemas.microsoft.com/office/drawing/2014/main" id="{7745FDAE-A803-4EB4-9A35-4104BAD1FFCF}"/>
                </a:ext>
              </a:extLst>
            </p:cNvPr>
            <p:cNvGrpSpPr/>
            <p:nvPr/>
          </p:nvGrpSpPr>
          <p:grpSpPr>
            <a:xfrm>
              <a:off x="2316541" y="2698968"/>
              <a:ext cx="640080" cy="640080"/>
              <a:chOff x="5646557" y="881930"/>
              <a:chExt cx="640080" cy="640080"/>
            </a:xfrm>
          </p:grpSpPr>
          <p:sp>
            <p:nvSpPr>
              <p:cNvPr id="94" name="Flowchart: Connector 93">
                <a:extLst>
                  <a:ext uri="{FF2B5EF4-FFF2-40B4-BE49-F238E27FC236}">
                    <a16:creationId xmlns:a16="http://schemas.microsoft.com/office/drawing/2014/main" id="{B1E16C5C-125D-4A9D-9D30-9636F65FCC11}"/>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95" name="Flowchart: Connector 94">
                <a:extLst>
                  <a:ext uri="{FF2B5EF4-FFF2-40B4-BE49-F238E27FC236}">
                    <a16:creationId xmlns:a16="http://schemas.microsoft.com/office/drawing/2014/main" id="{186D1854-2AEC-4378-B137-10B9816CE763}"/>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96" name="Google Shape;134;p16">
              <a:extLst>
                <a:ext uri="{FF2B5EF4-FFF2-40B4-BE49-F238E27FC236}">
                  <a16:creationId xmlns:a16="http://schemas.microsoft.com/office/drawing/2014/main" id="{6BBE8B8E-9ECE-4B60-8FFC-C9F661B71C1E}"/>
                </a:ext>
              </a:extLst>
            </p:cNvPr>
            <p:cNvSpPr/>
            <p:nvPr/>
          </p:nvSpPr>
          <p:spPr>
            <a:xfrm rot="5400000">
              <a:off x="2234131" y="2824853"/>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Rectangle 97">
              <a:extLst>
                <a:ext uri="{FF2B5EF4-FFF2-40B4-BE49-F238E27FC236}">
                  <a16:creationId xmlns:a16="http://schemas.microsoft.com/office/drawing/2014/main" id="{4EC801C1-D5BA-40CD-AED8-981E7AA501F2}"/>
                </a:ext>
              </a:extLst>
            </p:cNvPr>
            <p:cNvSpPr/>
            <p:nvPr/>
          </p:nvSpPr>
          <p:spPr>
            <a:xfrm>
              <a:off x="2421031" y="3401468"/>
              <a:ext cx="380687" cy="26395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nvGrpSpPr>
          <p:cNvPr id="8" name="Group 7">
            <a:extLst>
              <a:ext uri="{FF2B5EF4-FFF2-40B4-BE49-F238E27FC236}">
                <a16:creationId xmlns:a16="http://schemas.microsoft.com/office/drawing/2014/main" id="{40A9E4A9-092E-4B55-A7EE-BDF6F4B4EBE1}"/>
              </a:ext>
            </a:extLst>
          </p:cNvPr>
          <p:cNvGrpSpPr/>
          <p:nvPr/>
        </p:nvGrpSpPr>
        <p:grpSpPr>
          <a:xfrm>
            <a:off x="4998773" y="4944874"/>
            <a:ext cx="1515448" cy="1642574"/>
            <a:chOff x="4998773" y="4944874"/>
            <a:chExt cx="1515448" cy="1642574"/>
          </a:xfrm>
        </p:grpSpPr>
        <p:sp>
          <p:nvSpPr>
            <p:cNvPr id="182" name="TextBox 181">
              <a:extLst>
                <a:ext uri="{FF2B5EF4-FFF2-40B4-BE49-F238E27FC236}">
                  <a16:creationId xmlns:a16="http://schemas.microsoft.com/office/drawing/2014/main" id="{DB912348-4E38-4ABA-B7E9-471D7C35D03D}"/>
                </a:ext>
              </a:extLst>
            </p:cNvPr>
            <p:cNvSpPr txBox="1"/>
            <p:nvPr/>
          </p:nvSpPr>
          <p:spPr>
            <a:xfrm>
              <a:off x="4998773" y="6076670"/>
              <a:ext cx="1515448" cy="510778"/>
            </a:xfrm>
            <a:prstGeom prst="roundRect">
              <a:avLst/>
            </a:prstGeom>
            <a:solidFill>
              <a:schemeClr val="bg2">
                <a:lumMod val="50000"/>
              </a:schemeClr>
            </a:solidFill>
            <a:ln>
              <a:solidFill>
                <a:schemeClr val="bg2">
                  <a:lumMod val="90000"/>
                </a:schemeClr>
              </a:solidFill>
            </a:ln>
          </p:spPr>
          <p:txBody>
            <a:bodyPr wrap="square" rtlCol="0">
              <a:spAutoFit/>
            </a:bodyPr>
            <a:lstStyle>
              <a:defPPr>
                <a:defRPr lang="en-US"/>
              </a:defPPr>
              <a:lvl1pPr algn="ctr">
                <a:defRPr sz="1200" b="1">
                  <a:solidFill>
                    <a:schemeClr val="bg1"/>
                  </a:solidFill>
                </a:defRPr>
              </a:lvl1pPr>
            </a:lstStyle>
            <a:p>
              <a:r>
                <a:rPr lang="en-US" dirty="0"/>
                <a:t>BAA requirements are waived </a:t>
              </a:r>
            </a:p>
          </p:txBody>
        </p:sp>
        <p:grpSp>
          <p:nvGrpSpPr>
            <p:cNvPr id="99" name="Group 98">
              <a:extLst>
                <a:ext uri="{FF2B5EF4-FFF2-40B4-BE49-F238E27FC236}">
                  <a16:creationId xmlns:a16="http://schemas.microsoft.com/office/drawing/2014/main" id="{58384B4B-E55B-4825-82A7-818A970C6165}"/>
                </a:ext>
              </a:extLst>
            </p:cNvPr>
            <p:cNvGrpSpPr/>
            <p:nvPr/>
          </p:nvGrpSpPr>
          <p:grpSpPr>
            <a:xfrm>
              <a:off x="5474999" y="5182897"/>
              <a:ext cx="640080" cy="640080"/>
              <a:chOff x="5646557" y="881930"/>
              <a:chExt cx="640080" cy="640080"/>
            </a:xfrm>
          </p:grpSpPr>
          <p:sp>
            <p:nvSpPr>
              <p:cNvPr id="107" name="Flowchart: Connector 106">
                <a:extLst>
                  <a:ext uri="{FF2B5EF4-FFF2-40B4-BE49-F238E27FC236}">
                    <a16:creationId xmlns:a16="http://schemas.microsoft.com/office/drawing/2014/main" id="{47EAE362-52B6-4405-9866-A8E97EE6C895}"/>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Yes</a:t>
                </a:r>
              </a:p>
            </p:txBody>
          </p:sp>
          <p:sp>
            <p:nvSpPr>
              <p:cNvPr id="108" name="Flowchart: Connector 107">
                <a:extLst>
                  <a:ext uri="{FF2B5EF4-FFF2-40B4-BE49-F238E27FC236}">
                    <a16:creationId xmlns:a16="http://schemas.microsoft.com/office/drawing/2014/main" id="{BA4B3274-3590-4205-95D7-85BA3FFB07ED}"/>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113" name="Google Shape;134;p16">
              <a:extLst>
                <a:ext uri="{FF2B5EF4-FFF2-40B4-BE49-F238E27FC236}">
                  <a16:creationId xmlns:a16="http://schemas.microsoft.com/office/drawing/2014/main" id="{93FBEB9B-DFAA-4291-A051-2DECF9EEB1FD}"/>
                </a:ext>
              </a:extLst>
            </p:cNvPr>
            <p:cNvSpPr/>
            <p:nvPr/>
          </p:nvSpPr>
          <p:spPr>
            <a:xfrm rot="5400000">
              <a:off x="5392589" y="5308782"/>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 name="Group 9">
            <a:extLst>
              <a:ext uri="{FF2B5EF4-FFF2-40B4-BE49-F238E27FC236}">
                <a16:creationId xmlns:a16="http://schemas.microsoft.com/office/drawing/2014/main" id="{F9F1E527-4472-4FF9-A82F-819CD8E7DEA7}"/>
              </a:ext>
            </a:extLst>
          </p:cNvPr>
          <p:cNvGrpSpPr/>
          <p:nvPr/>
        </p:nvGrpSpPr>
        <p:grpSpPr>
          <a:xfrm>
            <a:off x="6522911" y="197062"/>
            <a:ext cx="731520" cy="731520"/>
            <a:chOff x="8218282" y="121761"/>
            <a:chExt cx="731520" cy="731520"/>
          </a:xfrm>
        </p:grpSpPr>
        <p:sp>
          <p:nvSpPr>
            <p:cNvPr id="63" name="Flowchart: Connector 62">
              <a:extLst>
                <a:ext uri="{FF2B5EF4-FFF2-40B4-BE49-F238E27FC236}">
                  <a16:creationId xmlns:a16="http://schemas.microsoft.com/office/drawing/2014/main" id="{3918D3FD-CE4B-4790-9CF9-B1BA19957CAD}"/>
                </a:ext>
              </a:extLst>
            </p:cNvPr>
            <p:cNvSpPr/>
            <p:nvPr/>
          </p:nvSpPr>
          <p:spPr>
            <a:xfrm>
              <a:off x="8218282" y="121761"/>
              <a:ext cx="731520" cy="731520"/>
            </a:xfrm>
            <a:prstGeom prst="flowChartConnector">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Graphic 89" descr="Lights On with solid fill">
              <a:extLst>
                <a:ext uri="{FF2B5EF4-FFF2-40B4-BE49-F238E27FC236}">
                  <a16:creationId xmlns:a16="http://schemas.microsoft.com/office/drawing/2014/main" id="{CC176DC4-C8DF-4B38-9E44-8E6C23B6D432}"/>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355442" y="231455"/>
              <a:ext cx="457200" cy="457200"/>
            </a:xfrm>
            <a:prstGeom prst="rect">
              <a:avLst/>
            </a:prstGeom>
          </p:spPr>
        </p:pic>
      </p:grpSp>
      <p:sp>
        <p:nvSpPr>
          <p:cNvPr id="65" name="TextBox 64"/>
          <p:cNvSpPr txBox="1"/>
          <p:nvPr/>
        </p:nvSpPr>
        <p:spPr>
          <a:xfrm>
            <a:off x="6953061" y="583932"/>
            <a:ext cx="5110489" cy="1940957"/>
          </a:xfrm>
          <a:prstGeom prst="roundRect">
            <a:avLst/>
          </a:prstGeom>
          <a:solidFill>
            <a:schemeClr val="bg2"/>
          </a:solidFill>
          <a:ln>
            <a:noFill/>
          </a:ln>
        </p:spPr>
        <p:txBody>
          <a:bodyPr wrap="square" rtlCol="0">
            <a:spAutoFit/>
          </a:bodyPr>
          <a:lstStyle/>
          <a:p>
            <a:r>
              <a:rPr lang="en-US" sz="1200" b="1" dirty="0"/>
              <a:t>Quick Tips: </a:t>
            </a:r>
            <a:r>
              <a:rPr lang="en-US" sz="1200" dirty="0"/>
              <a:t>If an offer for a domestic end product is not the low offer, and an offer for a foreign end product is the low offer, the CO must determine the reasonableness of the cost of the domestic offer by adding to the cost of the low foreign offer, inclusive of duty, evaluation percentages as follows:</a:t>
            </a:r>
          </a:p>
          <a:p>
            <a:r>
              <a:rPr lang="en-US" sz="1200" dirty="0"/>
              <a:t> (a) 20 percent, if the lowest domestic offer is from a large business concern; or</a:t>
            </a:r>
          </a:p>
          <a:p>
            <a:r>
              <a:rPr lang="en-US" sz="1200" dirty="0"/>
              <a:t> (b) 30 percent, if the lowest domestic offer is from a small business concern.  The CO must use this factor in small business set-asides if the low offer is from a small business concern not offering a domestic end product.</a:t>
            </a:r>
          </a:p>
        </p:txBody>
      </p:sp>
      <p:grpSp>
        <p:nvGrpSpPr>
          <p:cNvPr id="6" name="Group 5">
            <a:extLst>
              <a:ext uri="{FF2B5EF4-FFF2-40B4-BE49-F238E27FC236}">
                <a16:creationId xmlns:a16="http://schemas.microsoft.com/office/drawing/2014/main" id="{4B0A20B8-0E36-41E6-AB58-35C7E3DCF88A}"/>
              </a:ext>
            </a:extLst>
          </p:cNvPr>
          <p:cNvGrpSpPr/>
          <p:nvPr/>
        </p:nvGrpSpPr>
        <p:grpSpPr>
          <a:xfrm>
            <a:off x="3794602" y="2457633"/>
            <a:ext cx="4730494" cy="1216883"/>
            <a:chOff x="3794602" y="2457633"/>
            <a:chExt cx="4730494" cy="1216883"/>
          </a:xfrm>
        </p:grpSpPr>
        <p:cxnSp>
          <p:nvCxnSpPr>
            <p:cNvPr id="93" name="Straight Connector 92">
              <a:extLst>
                <a:ext uri="{FF2B5EF4-FFF2-40B4-BE49-F238E27FC236}">
                  <a16:creationId xmlns:a16="http://schemas.microsoft.com/office/drawing/2014/main" id="{0F8B787F-2011-4E35-9CF3-8A5A75B0E006}"/>
                </a:ext>
              </a:extLst>
            </p:cNvPr>
            <p:cNvCxnSpPr>
              <a:cxnSpLocks/>
            </p:cNvCxnSpPr>
            <p:nvPr/>
          </p:nvCxnSpPr>
          <p:spPr>
            <a:xfrm flipH="1">
              <a:off x="4492050" y="2992798"/>
              <a:ext cx="105039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3" name="Group 82">
              <a:extLst>
                <a:ext uri="{FF2B5EF4-FFF2-40B4-BE49-F238E27FC236}">
                  <a16:creationId xmlns:a16="http://schemas.microsoft.com/office/drawing/2014/main" id="{EB135A24-EEFF-4544-A345-46B08CB13A32}"/>
                </a:ext>
              </a:extLst>
            </p:cNvPr>
            <p:cNvGrpSpPr/>
            <p:nvPr/>
          </p:nvGrpSpPr>
          <p:grpSpPr>
            <a:xfrm>
              <a:off x="3794602" y="2714536"/>
              <a:ext cx="640080" cy="640080"/>
              <a:chOff x="5646557" y="881930"/>
              <a:chExt cx="640080" cy="640080"/>
            </a:xfrm>
          </p:grpSpPr>
          <p:sp>
            <p:nvSpPr>
              <p:cNvPr id="85" name="Flowchart: Connector 84">
                <a:extLst>
                  <a:ext uri="{FF2B5EF4-FFF2-40B4-BE49-F238E27FC236}">
                    <a16:creationId xmlns:a16="http://schemas.microsoft.com/office/drawing/2014/main" id="{E4FCFB94-200A-4789-83C4-6B7A8FEC9743}"/>
                  </a:ext>
                </a:extLst>
              </p:cNvPr>
              <p:cNvSpPr/>
              <p:nvPr/>
            </p:nvSpPr>
            <p:spPr>
              <a:xfrm>
                <a:off x="5694182" y="932570"/>
                <a:ext cx="548640" cy="548640"/>
              </a:xfrm>
              <a:prstGeom prst="flowChartConnector">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No</a:t>
                </a:r>
              </a:p>
            </p:txBody>
          </p:sp>
          <p:sp>
            <p:nvSpPr>
              <p:cNvPr id="90" name="Flowchart: Connector 89">
                <a:extLst>
                  <a:ext uri="{FF2B5EF4-FFF2-40B4-BE49-F238E27FC236}">
                    <a16:creationId xmlns:a16="http://schemas.microsoft.com/office/drawing/2014/main" id="{46E03140-5D5F-47CD-8D3F-0E1BF2820F20}"/>
                  </a:ext>
                </a:extLst>
              </p:cNvPr>
              <p:cNvSpPr/>
              <p:nvPr/>
            </p:nvSpPr>
            <p:spPr>
              <a:xfrm>
                <a:off x="5646557" y="881930"/>
                <a:ext cx="640080" cy="640080"/>
              </a:xfrm>
              <a:prstGeom prst="flowChartConnector">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91" name="Google Shape;134;p16">
              <a:extLst>
                <a:ext uri="{FF2B5EF4-FFF2-40B4-BE49-F238E27FC236}">
                  <a16:creationId xmlns:a16="http://schemas.microsoft.com/office/drawing/2014/main" id="{1415250C-107D-45ED-94C6-721D267DE48D}"/>
                </a:ext>
              </a:extLst>
            </p:cNvPr>
            <p:cNvSpPr/>
            <p:nvPr/>
          </p:nvSpPr>
          <p:spPr>
            <a:xfrm rot="5400000">
              <a:off x="3720782" y="2821541"/>
              <a:ext cx="1135176" cy="407360"/>
            </a:xfrm>
            <a:custGeom>
              <a:avLst/>
              <a:gdLst/>
              <a:ahLst/>
              <a:cxnLst/>
              <a:rect l="l" t="t" r="r" b="b"/>
              <a:pathLst>
                <a:path w="19126" h="6462" extrusionOk="0">
                  <a:moveTo>
                    <a:pt x="9496" y="1"/>
                  </a:moveTo>
                  <a:cubicBezTo>
                    <a:pt x="5971" y="1"/>
                    <a:pt x="3105" y="2855"/>
                    <a:pt x="3082" y="6374"/>
                  </a:cubicBezTo>
                  <a:lnTo>
                    <a:pt x="0" y="6374"/>
                  </a:lnTo>
                  <a:lnTo>
                    <a:pt x="0" y="6462"/>
                  </a:lnTo>
                  <a:lnTo>
                    <a:pt x="3163" y="6462"/>
                  </a:lnTo>
                  <a:lnTo>
                    <a:pt x="3163" y="6421"/>
                  </a:lnTo>
                  <a:cubicBezTo>
                    <a:pt x="3163" y="2925"/>
                    <a:pt x="6006" y="88"/>
                    <a:pt x="9496" y="88"/>
                  </a:cubicBezTo>
                  <a:cubicBezTo>
                    <a:pt x="12992" y="88"/>
                    <a:pt x="15828" y="2931"/>
                    <a:pt x="15828" y="6421"/>
                  </a:cubicBezTo>
                  <a:lnTo>
                    <a:pt x="15828" y="6462"/>
                  </a:lnTo>
                  <a:lnTo>
                    <a:pt x="19126" y="6462"/>
                  </a:lnTo>
                  <a:lnTo>
                    <a:pt x="19126" y="6374"/>
                  </a:lnTo>
                  <a:lnTo>
                    <a:pt x="15916" y="6374"/>
                  </a:lnTo>
                  <a:cubicBezTo>
                    <a:pt x="15892" y="2855"/>
                    <a:pt x="13021" y="1"/>
                    <a:pt x="9496" y="1"/>
                  </a:cubicBezTo>
                  <a:close/>
                </a:path>
              </a:pathLst>
            </a:custGeom>
            <a:solidFill>
              <a:schemeClr val="bg1"/>
            </a:solidFill>
            <a:ln w="19050">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TextBox 147">
              <a:extLst>
                <a:ext uri="{FF2B5EF4-FFF2-40B4-BE49-F238E27FC236}">
                  <a16:creationId xmlns:a16="http://schemas.microsoft.com/office/drawing/2014/main" id="{59F35C24-F8C7-4F63-8D95-EB2E36334E14}"/>
                </a:ext>
              </a:extLst>
            </p:cNvPr>
            <p:cNvSpPr txBox="1"/>
            <p:nvPr/>
          </p:nvSpPr>
          <p:spPr>
            <a:xfrm>
              <a:off x="4905084" y="2714383"/>
              <a:ext cx="3620012" cy="510778"/>
            </a:xfrm>
            <a:prstGeom prst="roundRect">
              <a:avLst/>
            </a:prstGeom>
            <a:solidFill>
              <a:schemeClr val="bg2"/>
            </a:solidFill>
            <a:ln>
              <a:solidFill>
                <a:schemeClr val="bg2">
                  <a:lumMod val="90000"/>
                </a:schemeClr>
              </a:solidFill>
            </a:ln>
          </p:spPr>
          <p:txBody>
            <a:bodyPr wrap="square" rtlCol="0">
              <a:spAutoFit/>
            </a:bodyPr>
            <a:lstStyle>
              <a:defPPr>
                <a:defRPr lang="en-US"/>
              </a:defPPr>
              <a:lvl1pPr algn="ctr">
                <a:defRPr sz="1200" b="1"/>
              </a:lvl1pPr>
            </a:lstStyle>
            <a:p>
              <a:r>
                <a:rPr lang="en-US" dirty="0"/>
                <a:t>Is there an exception applicable to the procurement? </a:t>
              </a:r>
              <a:br>
                <a:rPr lang="en-US" dirty="0"/>
              </a:br>
              <a:r>
                <a:rPr lang="en-US" dirty="0"/>
                <a:t>See AMS (T3.6.4.A.3.b) for BAA Supplies Exceptions</a:t>
              </a:r>
            </a:p>
          </p:txBody>
        </p:sp>
        <p:sp>
          <p:nvSpPr>
            <p:cNvPr id="72" name="Rectangle 71">
              <a:extLst>
                <a:ext uri="{FF2B5EF4-FFF2-40B4-BE49-F238E27FC236}">
                  <a16:creationId xmlns:a16="http://schemas.microsoft.com/office/drawing/2014/main" id="{FAF0A4E3-C74A-48F8-9977-0CCDF3B5454E}"/>
                </a:ext>
              </a:extLst>
            </p:cNvPr>
            <p:cNvSpPr/>
            <p:nvPr/>
          </p:nvSpPr>
          <p:spPr>
            <a:xfrm>
              <a:off x="3965562" y="3410559"/>
              <a:ext cx="380687" cy="26395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73" name="Slide Number Placeholder 1">
            <a:extLst>
              <a:ext uri="{FF2B5EF4-FFF2-40B4-BE49-F238E27FC236}">
                <a16:creationId xmlns:a16="http://schemas.microsoft.com/office/drawing/2014/main" id="{4C1C6444-1848-4A44-BE7F-5C2DC3A41A9A}"/>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24</a:t>
            </a:fld>
            <a:endParaRPr lang="en-US" dirty="0"/>
          </a:p>
        </p:txBody>
      </p:sp>
    </p:spTree>
    <p:extLst>
      <p:ext uri="{BB962C8B-B14F-4D97-AF65-F5344CB8AC3E}">
        <p14:creationId xmlns:p14="http://schemas.microsoft.com/office/powerpoint/2010/main" val="202343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802064" y="167162"/>
            <a:ext cx="10515600" cy="1325563"/>
          </a:xfrm>
          <a:noFill/>
          <a:ln w="57150">
            <a:noFill/>
          </a:ln>
        </p:spPr>
        <p:txBody>
          <a:bodyPr/>
          <a:lstStyle/>
          <a:p>
            <a:r>
              <a:rPr lang="en-US" b="1" dirty="0">
                <a:solidFill>
                  <a:srgbClr val="BF9000"/>
                </a:solidFill>
                <a:latin typeface="+mn-lt"/>
              </a:rPr>
              <a:t>Buy American Laws – Overview </a:t>
            </a:r>
            <a:endParaRPr lang="en-US" dirty="0">
              <a:solidFill>
                <a:srgbClr val="BF9000"/>
              </a:solidFill>
            </a:endParaRPr>
          </a:p>
        </p:txBody>
      </p:sp>
      <p:sp>
        <p:nvSpPr>
          <p:cNvPr id="6" name="TextBox 5">
            <a:extLst>
              <a:ext uri="{FF2B5EF4-FFF2-40B4-BE49-F238E27FC236}">
                <a16:creationId xmlns:a16="http://schemas.microsoft.com/office/drawing/2014/main" id="{B8C7F027-3DC1-4D32-A057-8DC508D8782F}"/>
              </a:ext>
            </a:extLst>
          </p:cNvPr>
          <p:cNvSpPr txBox="1"/>
          <p:nvPr/>
        </p:nvSpPr>
        <p:spPr>
          <a:xfrm>
            <a:off x="2208511" y="1200265"/>
            <a:ext cx="9145289" cy="1328023"/>
          </a:xfrm>
          <a:prstGeom prst="roundRect">
            <a:avLst/>
          </a:prstGeom>
          <a:solidFill>
            <a:schemeClr val="bg1">
              <a:lumMod val="65000"/>
            </a:schemeClr>
          </a:solidFill>
        </p:spPr>
        <p:txBody>
          <a:bodyPr wrap="square">
            <a:spAutoFit/>
          </a:bodyPr>
          <a:lstStyle/>
          <a:p>
            <a:r>
              <a:rPr lang="en-US" dirty="0" smtClean="0">
                <a:solidFill>
                  <a:schemeClr val="bg1"/>
                </a:solidFill>
              </a:rPr>
              <a:t>FAA </a:t>
            </a:r>
            <a:r>
              <a:rPr lang="en-US" dirty="0">
                <a:solidFill>
                  <a:schemeClr val="bg1"/>
                </a:solidFill>
              </a:rPr>
              <a:t>spends </a:t>
            </a:r>
            <a:r>
              <a:rPr lang="en-US" dirty="0" smtClean="0">
                <a:solidFill>
                  <a:schemeClr val="bg1"/>
                </a:solidFill>
              </a:rPr>
              <a:t>$5 billion annually acquiring </a:t>
            </a:r>
            <a:r>
              <a:rPr lang="en-US" dirty="0">
                <a:solidFill>
                  <a:schemeClr val="bg1"/>
                </a:solidFill>
              </a:rPr>
              <a:t>goods and services that are essential to keeping its programs and organizations running, maintaining facilities and properties, and managing and developing the safest, most efficient National Airspace System, or NAS. </a:t>
            </a:r>
            <a:r>
              <a:rPr lang="en-US" dirty="0" smtClean="0">
                <a:solidFill>
                  <a:schemeClr val="bg1"/>
                </a:solidFill>
              </a:rPr>
              <a:t>Buy American requirements apply to the FAA’s acquisition of goods, and in some cases, services.</a:t>
            </a:r>
            <a:endParaRPr lang="en-US" dirty="0"/>
          </a:p>
        </p:txBody>
      </p:sp>
      <p:sp>
        <p:nvSpPr>
          <p:cNvPr id="2" name="TextBox 1">
            <a:extLst>
              <a:ext uri="{FF2B5EF4-FFF2-40B4-BE49-F238E27FC236}">
                <a16:creationId xmlns:a16="http://schemas.microsoft.com/office/drawing/2014/main" id="{A813FA81-6F2E-4274-A9A8-52AD87845383}"/>
              </a:ext>
            </a:extLst>
          </p:cNvPr>
          <p:cNvSpPr txBox="1"/>
          <p:nvPr/>
        </p:nvSpPr>
        <p:spPr>
          <a:xfrm>
            <a:off x="754883" y="1180357"/>
            <a:ext cx="1532219" cy="1191816"/>
          </a:xfrm>
          <a:prstGeom prst="roundRect">
            <a:avLst/>
          </a:prstGeom>
          <a:solidFill>
            <a:srgbClr val="FFFFFF">
              <a:alpha val="80000"/>
            </a:srgbClr>
          </a:solidFill>
        </p:spPr>
        <p:txBody>
          <a:bodyPr wrap="none" rtlCol="0">
            <a:spAutoFit/>
          </a:bodyPr>
          <a:lstStyle/>
          <a:p>
            <a:pPr algn="ctr"/>
            <a:r>
              <a:rPr lang="en-US" sz="3600" dirty="0">
                <a:solidFill>
                  <a:srgbClr val="BF9000"/>
                </a:solidFill>
                <a:latin typeface="Arial Black" panose="020B0A04020102020204" pitchFamily="34" charset="0"/>
              </a:rPr>
              <a:t>$5 </a:t>
            </a:r>
            <a:r>
              <a:rPr lang="en-US" sz="2800" dirty="0">
                <a:solidFill>
                  <a:srgbClr val="BF9000"/>
                </a:solidFill>
                <a:latin typeface="Arial Black" panose="020B0A04020102020204" pitchFamily="34" charset="0"/>
              </a:rPr>
              <a:t/>
            </a:r>
            <a:br>
              <a:rPr lang="en-US" sz="2800" dirty="0">
                <a:solidFill>
                  <a:srgbClr val="BF9000"/>
                </a:solidFill>
                <a:latin typeface="Arial Black" panose="020B0A04020102020204" pitchFamily="34" charset="0"/>
              </a:rPr>
            </a:br>
            <a:r>
              <a:rPr lang="en-US" sz="2800" dirty="0">
                <a:solidFill>
                  <a:srgbClr val="BF9000"/>
                </a:solidFill>
                <a:latin typeface="Arial Black" panose="020B0A04020102020204" pitchFamily="34" charset="0"/>
              </a:rPr>
              <a:t>Billion</a:t>
            </a:r>
          </a:p>
        </p:txBody>
      </p:sp>
      <p:sp>
        <p:nvSpPr>
          <p:cNvPr id="14" name="Slide Number Placeholder 13">
            <a:extLst>
              <a:ext uri="{FF2B5EF4-FFF2-40B4-BE49-F238E27FC236}">
                <a16:creationId xmlns:a16="http://schemas.microsoft.com/office/drawing/2014/main" id="{D8DAF152-8D34-471C-9218-6AD7E766AB2E}"/>
              </a:ext>
            </a:extLst>
          </p:cNvPr>
          <p:cNvSpPr>
            <a:spLocks noGrp="1"/>
          </p:cNvSpPr>
          <p:nvPr>
            <p:ph type="sldNum" sz="quarter" idx="12"/>
          </p:nvPr>
        </p:nvSpPr>
        <p:spPr/>
        <p:txBody>
          <a:bodyPr/>
          <a:lstStyle/>
          <a:p>
            <a:fld id="{997F724D-12ED-40FA-8446-E561764739F9}" type="slidenum">
              <a:rPr lang="en-US" smtClean="0"/>
              <a:t>3</a:t>
            </a:fld>
            <a:endParaRPr lang="en-US"/>
          </a:p>
        </p:txBody>
      </p:sp>
      <p:sp>
        <p:nvSpPr>
          <p:cNvPr id="15" name="Rectangle: Diagonal Corners Snipped 14">
            <a:extLst>
              <a:ext uri="{FF2B5EF4-FFF2-40B4-BE49-F238E27FC236}">
                <a16:creationId xmlns:a16="http://schemas.microsoft.com/office/drawing/2014/main" id="{AEA15D81-D412-4F9F-A803-B586525D9A2D}"/>
              </a:ext>
            </a:extLst>
          </p:cNvPr>
          <p:cNvSpPr/>
          <p:nvPr/>
        </p:nvSpPr>
        <p:spPr>
          <a:xfrm>
            <a:off x="1130351" y="5275834"/>
            <a:ext cx="1521888" cy="1167664"/>
          </a:xfrm>
          <a:prstGeom prst="snip2DiagRect">
            <a:avLst/>
          </a:prstGeom>
          <a:solidFill>
            <a:schemeClr val="accent2"/>
          </a:soli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spcFirstLastPara="0" vert="horz" wrap="square" lIns="15241" tIns="602280" rIns="15239" bIns="602279" numCol="1" spcCol="1270" anchor="ctr" anchorCtr="0">
            <a:noAutofit/>
          </a:bodyPr>
          <a:lstStyle/>
          <a:p>
            <a:pPr algn="ctr" defTabSz="1066800">
              <a:lnSpc>
                <a:spcPct val="90000"/>
              </a:lnSpc>
              <a:spcBef>
                <a:spcPct val="0"/>
              </a:spcBef>
              <a:spcAft>
                <a:spcPct val="35000"/>
              </a:spcAft>
            </a:pPr>
            <a:r>
              <a:rPr lang="en-US" sz="2200" b="1" dirty="0"/>
              <a:t>Buy American Preference </a:t>
            </a:r>
          </a:p>
        </p:txBody>
      </p:sp>
      <p:sp>
        <p:nvSpPr>
          <p:cNvPr id="16" name="Rectangle: Diagonal Corners Snipped 15">
            <a:extLst>
              <a:ext uri="{FF2B5EF4-FFF2-40B4-BE49-F238E27FC236}">
                <a16:creationId xmlns:a16="http://schemas.microsoft.com/office/drawing/2014/main" id="{DF8ADD51-8591-463C-BF6B-4F8F17E03350}"/>
              </a:ext>
            </a:extLst>
          </p:cNvPr>
          <p:cNvSpPr/>
          <p:nvPr/>
        </p:nvSpPr>
        <p:spPr>
          <a:xfrm>
            <a:off x="1115795" y="3557710"/>
            <a:ext cx="1521888" cy="1376847"/>
          </a:xfrm>
          <a:prstGeom prst="snip2DiagRect">
            <a:avLst/>
          </a:prstGeom>
          <a:solidFill>
            <a:srgbClr val="7030A0"/>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spcFirstLastPara="0" vert="horz" wrap="square" lIns="15241" tIns="602280" rIns="15239" bIns="602279" numCol="1" spcCol="1270" anchor="ctr" anchorCtr="0">
            <a:noAutofit/>
          </a:bodyPr>
          <a:lstStyle/>
          <a:p>
            <a:pPr marL="0" lvl="0" indent="0" algn="ctr" defTabSz="1066800">
              <a:lnSpc>
                <a:spcPct val="90000"/>
              </a:lnSpc>
              <a:spcBef>
                <a:spcPct val="0"/>
              </a:spcBef>
              <a:spcAft>
                <a:spcPct val="35000"/>
              </a:spcAft>
              <a:buNone/>
            </a:pPr>
            <a:r>
              <a:rPr lang="en-US" sz="2200" b="1" kern="1200" dirty="0">
                <a:solidFill>
                  <a:schemeClr val="bg1"/>
                </a:solidFill>
              </a:rPr>
              <a:t>Buy American Act</a:t>
            </a:r>
          </a:p>
        </p:txBody>
      </p:sp>
      <p:sp>
        <p:nvSpPr>
          <p:cNvPr id="17" name="Freeform: Shape 16">
            <a:extLst>
              <a:ext uri="{FF2B5EF4-FFF2-40B4-BE49-F238E27FC236}">
                <a16:creationId xmlns:a16="http://schemas.microsoft.com/office/drawing/2014/main" id="{1E647B24-0E4D-4DDE-B964-47F407980882}"/>
              </a:ext>
            </a:extLst>
          </p:cNvPr>
          <p:cNvSpPr/>
          <p:nvPr/>
        </p:nvSpPr>
        <p:spPr>
          <a:xfrm>
            <a:off x="1115795" y="2804177"/>
            <a:ext cx="10058401" cy="593005"/>
          </a:xfrm>
          <a:custGeom>
            <a:avLst/>
            <a:gdLst>
              <a:gd name="connsiteX0" fmla="*/ 0 w 1090216"/>
              <a:gd name="connsiteY0" fmla="*/ 0 h 4921920"/>
              <a:gd name="connsiteX1" fmla="*/ 1090216 w 1090216"/>
              <a:gd name="connsiteY1" fmla="*/ 0 h 4921920"/>
              <a:gd name="connsiteX2" fmla="*/ 1090216 w 1090216"/>
              <a:gd name="connsiteY2" fmla="*/ 4921920 h 4921920"/>
              <a:gd name="connsiteX3" fmla="*/ 0 w 1090216"/>
              <a:gd name="connsiteY3" fmla="*/ 4921920 h 4921920"/>
              <a:gd name="connsiteX4" fmla="*/ 0 w 1090216"/>
              <a:gd name="connsiteY4" fmla="*/ 0 h 4921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216" h="4921920">
                <a:moveTo>
                  <a:pt x="1090216" y="0"/>
                </a:moveTo>
                <a:lnTo>
                  <a:pt x="1090216" y="4921920"/>
                </a:lnTo>
                <a:lnTo>
                  <a:pt x="0" y="4921920"/>
                </a:lnTo>
                <a:lnTo>
                  <a:pt x="0" y="0"/>
                </a:lnTo>
                <a:lnTo>
                  <a:pt x="1090216" y="0"/>
                </a:lnTo>
                <a:close/>
              </a:path>
            </a:pathLst>
          </a:custGeom>
          <a:noFill/>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0" indent="0" algn="ctr">
              <a:buNone/>
            </a:pPr>
            <a:r>
              <a:rPr lang="en-US" b="1" i="1" dirty="0">
                <a:solidFill>
                  <a:srgbClr val="BF9000"/>
                </a:solidFill>
              </a:rPr>
              <a:t>Buy American provisions ensure that federal government agencies are making acquisitions that contribute to the health of our nation’s domestic manufacturing industry. </a:t>
            </a:r>
          </a:p>
        </p:txBody>
      </p:sp>
      <p:sp>
        <p:nvSpPr>
          <p:cNvPr id="19" name="Freeform: Shape 18">
            <a:extLst>
              <a:ext uri="{FF2B5EF4-FFF2-40B4-BE49-F238E27FC236}">
                <a16:creationId xmlns:a16="http://schemas.microsoft.com/office/drawing/2014/main" id="{7F3F0C44-AD99-49FF-B0AD-B1D950369344}"/>
              </a:ext>
            </a:extLst>
          </p:cNvPr>
          <p:cNvSpPr/>
          <p:nvPr/>
        </p:nvSpPr>
        <p:spPr>
          <a:xfrm>
            <a:off x="2741264" y="5275833"/>
            <a:ext cx="8913318" cy="1162172"/>
          </a:xfrm>
          <a:custGeom>
            <a:avLst/>
            <a:gdLst>
              <a:gd name="connsiteX0" fmla="*/ 0 w 1090216"/>
              <a:gd name="connsiteY0" fmla="*/ 0 h 4921920"/>
              <a:gd name="connsiteX1" fmla="*/ 1090216 w 1090216"/>
              <a:gd name="connsiteY1" fmla="*/ 0 h 4921920"/>
              <a:gd name="connsiteX2" fmla="*/ 1090216 w 1090216"/>
              <a:gd name="connsiteY2" fmla="*/ 4921920 h 4921920"/>
              <a:gd name="connsiteX3" fmla="*/ 0 w 1090216"/>
              <a:gd name="connsiteY3" fmla="*/ 4921920 h 4921920"/>
              <a:gd name="connsiteX4" fmla="*/ 0 w 1090216"/>
              <a:gd name="connsiteY4" fmla="*/ 0 h 4921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216" h="4921920">
                <a:moveTo>
                  <a:pt x="1090216" y="0"/>
                </a:moveTo>
                <a:lnTo>
                  <a:pt x="1090216" y="4921920"/>
                </a:lnTo>
                <a:lnTo>
                  <a:pt x="0" y="4921920"/>
                </a:lnTo>
                <a:lnTo>
                  <a:pt x="0" y="0"/>
                </a:lnTo>
                <a:lnTo>
                  <a:pt x="1090216" y="0"/>
                </a:lnTo>
                <a:close/>
              </a:path>
            </a:pathLst>
          </a:cu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lvl="0"/>
            <a:r>
              <a:rPr lang="en-US" sz="1800" dirty="0"/>
              <a:t>In 2010, Congress passed 49 U.S. Code Section 50101 which specifies Buy American Preferences (BAP) for the Department of Transportation and its aviation programs. BAP states that the FAA may obligate money for projects only if the Agency uses steel and manufactured goods produced in the United States. </a:t>
            </a:r>
          </a:p>
        </p:txBody>
      </p:sp>
      <p:sp>
        <p:nvSpPr>
          <p:cNvPr id="21" name="Freeform: Shape 20">
            <a:extLst>
              <a:ext uri="{FF2B5EF4-FFF2-40B4-BE49-F238E27FC236}">
                <a16:creationId xmlns:a16="http://schemas.microsoft.com/office/drawing/2014/main" id="{A38E2BFB-7C7C-4338-85E4-29D526B2702E}"/>
              </a:ext>
            </a:extLst>
          </p:cNvPr>
          <p:cNvSpPr/>
          <p:nvPr/>
        </p:nvSpPr>
        <p:spPr>
          <a:xfrm>
            <a:off x="2741264" y="3557710"/>
            <a:ext cx="8913318" cy="1386254"/>
          </a:xfrm>
          <a:custGeom>
            <a:avLst/>
            <a:gdLst>
              <a:gd name="connsiteX0" fmla="*/ 0 w 1090216"/>
              <a:gd name="connsiteY0" fmla="*/ 0 h 4921920"/>
              <a:gd name="connsiteX1" fmla="*/ 1090216 w 1090216"/>
              <a:gd name="connsiteY1" fmla="*/ 0 h 4921920"/>
              <a:gd name="connsiteX2" fmla="*/ 1090216 w 1090216"/>
              <a:gd name="connsiteY2" fmla="*/ 4921920 h 4921920"/>
              <a:gd name="connsiteX3" fmla="*/ 0 w 1090216"/>
              <a:gd name="connsiteY3" fmla="*/ 4921920 h 4921920"/>
              <a:gd name="connsiteX4" fmla="*/ 0 w 1090216"/>
              <a:gd name="connsiteY4" fmla="*/ 0 h 4921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216" h="4921920">
                <a:moveTo>
                  <a:pt x="1090216" y="0"/>
                </a:moveTo>
                <a:lnTo>
                  <a:pt x="1090216" y="4921920"/>
                </a:lnTo>
                <a:lnTo>
                  <a:pt x="0" y="4921920"/>
                </a:lnTo>
                <a:lnTo>
                  <a:pt x="0" y="0"/>
                </a:lnTo>
                <a:lnTo>
                  <a:pt x="1090216" y="0"/>
                </a:lnTo>
                <a:close/>
              </a:path>
            </a:pathLst>
          </a:cu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r>
              <a:rPr lang="en-US" dirty="0"/>
              <a:t>In 1933, Buy American Act (BAA) was signed into law as 41 U.S. Code Sections 8301 thru 8305. </a:t>
            </a:r>
            <a:r>
              <a:rPr lang="en-US" dirty="0" smtClean="0"/>
              <a:t>The </a:t>
            </a:r>
            <a:r>
              <a:rPr lang="en-US" dirty="0"/>
              <a:t>BAA is a Government-wide statute, and it applies to all manufactured and unmanufactured articles, materials, and supplies acquired for public use in the United States, as well as the construction, alteration, or repair of any U.S.-based public building or public work.</a:t>
            </a:r>
          </a:p>
        </p:txBody>
      </p:sp>
      <p:pic>
        <p:nvPicPr>
          <p:cNvPr id="23" name="Graphic 22" descr="Badge New with solid fill">
            <a:extLst>
              <a:ext uri="{FF2B5EF4-FFF2-40B4-BE49-F238E27FC236}">
                <a16:creationId xmlns:a16="http://schemas.microsoft.com/office/drawing/2014/main" id="{B84E3022-4F8E-4090-A3E5-814302E55105}"/>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570430" y="2670075"/>
            <a:ext cx="731520" cy="731520"/>
          </a:xfrm>
          <a:prstGeom prst="rect">
            <a:avLst/>
          </a:prstGeom>
        </p:spPr>
      </p:pic>
      <p:pic>
        <p:nvPicPr>
          <p:cNvPr id="24" name="Graphic 23" descr="Badge New with solid fill">
            <a:extLst>
              <a:ext uri="{FF2B5EF4-FFF2-40B4-BE49-F238E27FC236}">
                <a16:creationId xmlns:a16="http://schemas.microsoft.com/office/drawing/2014/main" id="{BD8FAAC3-71FE-417D-BCEE-7CD2CD53EED4}"/>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988040" y="2692088"/>
            <a:ext cx="731520" cy="731520"/>
          </a:xfrm>
          <a:prstGeom prst="rect">
            <a:avLst/>
          </a:prstGeom>
        </p:spPr>
      </p:pic>
    </p:spTree>
    <p:extLst>
      <p:ext uri="{BB962C8B-B14F-4D97-AF65-F5344CB8AC3E}">
        <p14:creationId xmlns:p14="http://schemas.microsoft.com/office/powerpoint/2010/main" val="8725612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1" name="TextBox 20"/>
          <p:cNvSpPr txBox="1"/>
          <p:nvPr/>
        </p:nvSpPr>
        <p:spPr>
          <a:xfrm>
            <a:off x="71254" y="132116"/>
            <a:ext cx="8196053" cy="646331"/>
          </a:xfrm>
          <a:prstGeom prst="homePlate">
            <a:avLst/>
          </a:prstGeom>
          <a:solidFill>
            <a:srgbClr val="BF9000"/>
          </a:solidFill>
          <a:ln>
            <a:noFill/>
          </a:ln>
        </p:spPr>
        <p:txBody>
          <a:bodyPr wrap="square" rtlCol="0">
            <a:spAutoFit/>
          </a:bodyPr>
          <a:lstStyle/>
          <a:p>
            <a:r>
              <a:rPr lang="en-US" sz="3600" b="1" dirty="0">
                <a:solidFill>
                  <a:schemeClr val="bg1"/>
                </a:solidFill>
              </a:rPr>
              <a:t>Buy American Laws – Overview  </a:t>
            </a:r>
            <a:endParaRPr lang="en-US" sz="3600" b="1" dirty="0">
              <a:solidFill>
                <a:schemeClr val="bg2"/>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816439366"/>
              </p:ext>
            </p:extLst>
          </p:nvPr>
        </p:nvGraphicFramePr>
        <p:xfrm>
          <a:off x="1323428" y="2630388"/>
          <a:ext cx="9836332" cy="3200400"/>
        </p:xfrm>
        <a:graphic>
          <a:graphicData uri="http://schemas.openxmlformats.org/drawingml/2006/table">
            <a:tbl>
              <a:tblPr firstRow="1" bandRow="1">
                <a:tableStyleId>{5C22544A-7EE6-4342-B048-85BDC9FD1C3A}</a:tableStyleId>
              </a:tblPr>
              <a:tblGrid>
                <a:gridCol w="2459083">
                  <a:extLst>
                    <a:ext uri="{9D8B030D-6E8A-4147-A177-3AD203B41FA5}">
                      <a16:colId xmlns:a16="http://schemas.microsoft.com/office/drawing/2014/main" val="1927709780"/>
                    </a:ext>
                  </a:extLst>
                </a:gridCol>
                <a:gridCol w="2459083">
                  <a:extLst>
                    <a:ext uri="{9D8B030D-6E8A-4147-A177-3AD203B41FA5}">
                      <a16:colId xmlns:a16="http://schemas.microsoft.com/office/drawing/2014/main" val="3112013115"/>
                    </a:ext>
                  </a:extLst>
                </a:gridCol>
                <a:gridCol w="2459083">
                  <a:extLst>
                    <a:ext uri="{9D8B030D-6E8A-4147-A177-3AD203B41FA5}">
                      <a16:colId xmlns:a16="http://schemas.microsoft.com/office/drawing/2014/main" val="1432318623"/>
                    </a:ext>
                  </a:extLst>
                </a:gridCol>
                <a:gridCol w="2459083">
                  <a:extLst>
                    <a:ext uri="{9D8B030D-6E8A-4147-A177-3AD203B41FA5}">
                      <a16:colId xmlns:a16="http://schemas.microsoft.com/office/drawing/2014/main" val="2649196325"/>
                    </a:ext>
                  </a:extLst>
                </a:gridCol>
              </a:tblGrid>
              <a:tr h="370840">
                <a:tc>
                  <a:txBody>
                    <a:bodyPr/>
                    <a:lstStyle/>
                    <a:p>
                      <a:endParaRPr lang="en-U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dirty="0"/>
                        <a:t>Buy American Preference</a:t>
                      </a:r>
                    </a:p>
                  </a:txBody>
                  <a:tcPr>
                    <a:lnL w="12700" cmpd="sng">
                      <a:noFill/>
                    </a:lnL>
                    <a:solidFill>
                      <a:schemeClr val="accent2"/>
                    </a:solidFill>
                  </a:tcPr>
                </a:tc>
                <a:tc>
                  <a:txBody>
                    <a:bodyPr/>
                    <a:lstStyle/>
                    <a:p>
                      <a:r>
                        <a:rPr lang="en-US" dirty="0"/>
                        <a:t>Buy American</a:t>
                      </a:r>
                      <a:r>
                        <a:rPr lang="en-US" baseline="0" dirty="0"/>
                        <a:t> Act </a:t>
                      </a:r>
                      <a:r>
                        <a:rPr lang="en-US" dirty="0"/>
                        <a:t>–</a:t>
                      </a:r>
                      <a:r>
                        <a:rPr lang="en-US" baseline="0" dirty="0"/>
                        <a:t> Supplies</a:t>
                      </a:r>
                      <a:endParaRPr lang="en-US" dirty="0"/>
                    </a:p>
                  </a:txBody>
                  <a:tcPr>
                    <a:solidFill>
                      <a:srgbClr val="7030A0"/>
                    </a:solidFill>
                  </a:tcPr>
                </a:tc>
                <a:tc>
                  <a:txBody>
                    <a:bodyPr/>
                    <a:lstStyle/>
                    <a:p>
                      <a:r>
                        <a:rPr lang="en-US" dirty="0"/>
                        <a:t>Buy American Act – Construction</a:t>
                      </a:r>
                      <a:r>
                        <a:rPr lang="en-US" baseline="0" dirty="0"/>
                        <a:t> Materials</a:t>
                      </a:r>
                      <a:endParaRPr lang="en-US" dirty="0"/>
                    </a:p>
                  </a:txBody>
                  <a:tcPr>
                    <a:solidFill>
                      <a:srgbClr val="7030A0"/>
                    </a:solidFill>
                  </a:tcPr>
                </a:tc>
                <a:extLst>
                  <a:ext uri="{0D108BD9-81ED-4DB2-BD59-A6C34878D82A}">
                    <a16:rowId xmlns:a16="http://schemas.microsoft.com/office/drawing/2014/main" val="3648001010"/>
                  </a:ext>
                </a:extLst>
              </a:tr>
              <a:tr h="392129">
                <a:tc>
                  <a:txBody>
                    <a:bodyPr/>
                    <a:lstStyle/>
                    <a:p>
                      <a:r>
                        <a:rPr lang="en-US" b="1" dirty="0"/>
                        <a:t>Authority </a:t>
                      </a:r>
                    </a:p>
                  </a:txBody>
                  <a:tcPr>
                    <a:lnT w="38100" cmpd="sng">
                      <a:noFill/>
                    </a:lnT>
                  </a:tcPr>
                </a:tc>
                <a:tc>
                  <a:txBody>
                    <a:bodyPr/>
                    <a:lstStyle/>
                    <a:p>
                      <a:r>
                        <a:rPr lang="en-US" dirty="0"/>
                        <a:t>49 U.S.C </a:t>
                      </a:r>
                      <a:r>
                        <a:rPr lang="en-US" sz="1800" kern="1200" dirty="0">
                          <a:solidFill>
                            <a:schemeClr val="dk1"/>
                          </a:solidFill>
                          <a:effectLst/>
                          <a:latin typeface="+mn-lt"/>
                          <a:ea typeface="+mn-ea"/>
                          <a:cs typeface="+mn-cs"/>
                        </a:rPr>
                        <a:t>§</a:t>
                      </a:r>
                      <a:r>
                        <a:rPr lang="en-US" dirty="0"/>
                        <a:t> 50101</a:t>
                      </a:r>
                    </a:p>
                  </a:txBody>
                  <a:tcPr/>
                </a:tc>
                <a:tc>
                  <a:txBody>
                    <a:bodyPr/>
                    <a:lstStyle/>
                    <a:p>
                      <a:r>
                        <a:rPr lang="en-US" sz="1800" kern="1200" dirty="0">
                          <a:solidFill>
                            <a:schemeClr val="dk1"/>
                          </a:solidFill>
                          <a:effectLst/>
                          <a:latin typeface="+mn-lt"/>
                          <a:ea typeface="+mn-ea"/>
                          <a:cs typeface="+mn-cs"/>
                        </a:rPr>
                        <a:t>41 U.S.C. §§ 8301-8305</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41 U.S.C. §§ 8301-8305</a:t>
                      </a:r>
                      <a:endParaRPr lang="en-US" dirty="0"/>
                    </a:p>
                    <a:p>
                      <a:endParaRPr lang="en-US" dirty="0"/>
                    </a:p>
                  </a:txBody>
                  <a:tcPr/>
                </a:tc>
                <a:extLst>
                  <a:ext uri="{0D108BD9-81ED-4DB2-BD59-A6C34878D82A}">
                    <a16:rowId xmlns:a16="http://schemas.microsoft.com/office/drawing/2014/main" val="4252180230"/>
                  </a:ext>
                </a:extLst>
              </a:tr>
              <a:tr h="370840">
                <a:tc>
                  <a:txBody>
                    <a:bodyPr/>
                    <a:lstStyle/>
                    <a:p>
                      <a:r>
                        <a:rPr lang="en-US" b="1" dirty="0"/>
                        <a:t>Type of Good</a:t>
                      </a:r>
                      <a:r>
                        <a:rPr lang="en-US" b="1" baseline="0" dirty="0"/>
                        <a:t> or Material </a:t>
                      </a:r>
                      <a:endParaRPr lang="en-US" b="1" dirty="0"/>
                    </a:p>
                  </a:txBody>
                  <a:tcPr/>
                </a:tc>
                <a:tc>
                  <a:txBody>
                    <a:bodyPr/>
                    <a:lstStyle/>
                    <a:p>
                      <a:r>
                        <a:rPr lang="en-US" dirty="0"/>
                        <a:t>Steel</a:t>
                      </a:r>
                      <a:r>
                        <a:rPr lang="en-US" baseline="0" dirty="0"/>
                        <a:t> and Manufactured Goods </a:t>
                      </a:r>
                      <a:endParaRPr lang="en-US" dirty="0"/>
                    </a:p>
                  </a:txBody>
                  <a:tcPr/>
                </a:tc>
                <a:tc>
                  <a:txBody>
                    <a:bodyPr/>
                    <a:lstStyle/>
                    <a:p>
                      <a:r>
                        <a:rPr lang="en-US" dirty="0" smtClean="0"/>
                        <a:t>Supplies or Raw Materials</a:t>
                      </a:r>
                      <a:endParaRPr lang="en-US" dirty="0"/>
                    </a:p>
                  </a:txBody>
                  <a:tcPr/>
                </a:tc>
                <a:tc>
                  <a:txBody>
                    <a:bodyPr/>
                    <a:lstStyle/>
                    <a:p>
                      <a:r>
                        <a:rPr lang="en-US" dirty="0"/>
                        <a:t>Construction </a:t>
                      </a:r>
                      <a:r>
                        <a:rPr lang="en-US" dirty="0" smtClean="0"/>
                        <a:t>Material or Raw Materials</a:t>
                      </a:r>
                      <a:endParaRPr lang="en-US" dirty="0"/>
                    </a:p>
                  </a:txBody>
                  <a:tcPr/>
                </a:tc>
                <a:extLst>
                  <a:ext uri="{0D108BD9-81ED-4DB2-BD59-A6C34878D82A}">
                    <a16:rowId xmlns:a16="http://schemas.microsoft.com/office/drawing/2014/main" val="2758548620"/>
                  </a:ext>
                </a:extLst>
              </a:tr>
              <a:tr h="370840">
                <a:tc>
                  <a:txBody>
                    <a:bodyPr/>
                    <a:lstStyle/>
                    <a:p>
                      <a:r>
                        <a:rPr lang="en-US" b="1" dirty="0"/>
                        <a:t>AMS Guidance</a:t>
                      </a:r>
                      <a:r>
                        <a:rPr lang="en-US" b="1" baseline="0" dirty="0"/>
                        <a:t> References </a:t>
                      </a:r>
                      <a:endParaRPr lang="en-US" b="1" dirty="0"/>
                    </a:p>
                  </a:txBody>
                  <a:tcPr/>
                </a:tc>
                <a:tc>
                  <a:txBody>
                    <a:bodyPr/>
                    <a:lstStyle/>
                    <a:p>
                      <a:r>
                        <a:rPr lang="en-US" sz="1800" dirty="0"/>
                        <a:t>T3.6.4.A.2</a:t>
                      </a:r>
                      <a:endParaRPr lang="en-US" dirty="0"/>
                    </a:p>
                  </a:txBody>
                  <a:tcPr/>
                </a:tc>
                <a:tc>
                  <a:txBody>
                    <a:bodyPr/>
                    <a:lstStyle/>
                    <a:p>
                      <a:r>
                        <a:rPr lang="en-US" sz="1800" dirty="0"/>
                        <a:t>T3.6.4.A.3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T3.6.4.A.4</a:t>
                      </a:r>
                      <a:endParaRPr lang="en-US" dirty="0"/>
                    </a:p>
                    <a:p>
                      <a:endParaRPr lang="en-US" dirty="0"/>
                    </a:p>
                  </a:txBody>
                  <a:tcPr/>
                </a:tc>
                <a:extLst>
                  <a:ext uri="{0D108BD9-81ED-4DB2-BD59-A6C34878D82A}">
                    <a16:rowId xmlns:a16="http://schemas.microsoft.com/office/drawing/2014/main" val="1085301497"/>
                  </a:ext>
                </a:extLst>
              </a:tr>
              <a:tr h="370840">
                <a:tc>
                  <a:txBody>
                    <a:bodyPr/>
                    <a:lstStyle/>
                    <a:p>
                      <a:r>
                        <a:rPr lang="en-US" b="1" dirty="0"/>
                        <a:t>AMS</a:t>
                      </a:r>
                      <a:r>
                        <a:rPr lang="en-US" b="1" baseline="0" dirty="0"/>
                        <a:t> Clauses</a:t>
                      </a:r>
                      <a:endParaRPr lang="en-US" b="1" dirty="0"/>
                    </a:p>
                  </a:txBody>
                  <a:tcPr/>
                </a:tc>
                <a:tc>
                  <a:txBody>
                    <a:bodyPr/>
                    <a:lstStyle/>
                    <a:p>
                      <a:r>
                        <a:rPr lang="en-US" sz="1800" dirty="0"/>
                        <a:t>3.6.4-5</a:t>
                      </a:r>
                      <a:endParaRPr lang="en-US" dirty="0"/>
                    </a:p>
                  </a:txBody>
                  <a:tcPr/>
                </a:tc>
                <a:tc>
                  <a:txBody>
                    <a:bodyPr/>
                    <a:lstStyle/>
                    <a:p>
                      <a:r>
                        <a:rPr lang="en-US" sz="1800" dirty="0"/>
                        <a:t>3.6.4-2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3.6.4-3</a:t>
                      </a:r>
                      <a:endParaRPr lang="en-US" dirty="0"/>
                    </a:p>
                    <a:p>
                      <a:endParaRPr lang="en-US" dirty="0"/>
                    </a:p>
                  </a:txBody>
                  <a:tcPr/>
                </a:tc>
                <a:extLst>
                  <a:ext uri="{0D108BD9-81ED-4DB2-BD59-A6C34878D82A}">
                    <a16:rowId xmlns:a16="http://schemas.microsoft.com/office/drawing/2014/main" val="4023895761"/>
                  </a:ext>
                </a:extLst>
              </a:tr>
            </a:tbl>
          </a:graphicData>
        </a:graphic>
      </p:graphicFrame>
      <p:sp>
        <p:nvSpPr>
          <p:cNvPr id="5" name="Rectangle 4">
            <a:extLst>
              <a:ext uri="{FF2B5EF4-FFF2-40B4-BE49-F238E27FC236}">
                <a16:creationId xmlns:a16="http://schemas.microsoft.com/office/drawing/2014/main" id="{C3DFDEBA-420A-427C-9EF2-ADEB3352B534}"/>
              </a:ext>
            </a:extLst>
          </p:cNvPr>
          <p:cNvSpPr/>
          <p:nvPr/>
        </p:nvSpPr>
        <p:spPr>
          <a:xfrm>
            <a:off x="448234" y="1138885"/>
            <a:ext cx="10618834" cy="1015663"/>
          </a:xfrm>
          <a:prstGeom prst="rect">
            <a:avLst/>
          </a:prstGeom>
        </p:spPr>
        <p:txBody>
          <a:bodyPr wrap="square">
            <a:spAutoFit/>
          </a:bodyPr>
          <a:lstStyle/>
          <a:p>
            <a:r>
              <a:rPr lang="en-US" sz="2000" dirty="0">
                <a:solidFill>
                  <a:schemeClr val="bg1"/>
                </a:solidFill>
              </a:rPr>
              <a:t>The FAA’s acquisitions are subject to the requirements of both the Buy American Act (41 U.S.C. §§ 8301-8305) (BAA) and the FAA Buy American Preference (49 U.S.C. § 50101) (BAP). The BAA applies across the Federal Government, while the BAP is specific to the FAA. </a:t>
            </a:r>
          </a:p>
        </p:txBody>
      </p:sp>
      <p:sp>
        <p:nvSpPr>
          <p:cNvPr id="7" name="Slide Number Placeholder 1">
            <a:extLst>
              <a:ext uri="{FF2B5EF4-FFF2-40B4-BE49-F238E27FC236}">
                <a16:creationId xmlns:a16="http://schemas.microsoft.com/office/drawing/2014/main" id="{73CA7669-EF16-4C90-9EA8-3F87BACAB364}"/>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4</a:t>
            </a:fld>
            <a:endParaRPr lang="en-US" dirty="0"/>
          </a:p>
        </p:txBody>
      </p:sp>
    </p:spTree>
    <p:extLst>
      <p:ext uri="{BB962C8B-B14F-4D97-AF65-F5344CB8AC3E}">
        <p14:creationId xmlns:p14="http://schemas.microsoft.com/office/powerpoint/2010/main" val="23901470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1" name="TextBox 20"/>
          <p:cNvSpPr txBox="1"/>
          <p:nvPr/>
        </p:nvSpPr>
        <p:spPr>
          <a:xfrm>
            <a:off x="71254" y="132116"/>
            <a:ext cx="8669334" cy="646331"/>
          </a:xfrm>
          <a:prstGeom prst="homePlate">
            <a:avLst/>
          </a:prstGeom>
          <a:solidFill>
            <a:schemeClr val="accent2"/>
          </a:solidFill>
          <a:ln>
            <a:noFill/>
          </a:ln>
        </p:spPr>
        <p:txBody>
          <a:bodyPr wrap="square" rtlCol="0">
            <a:spAutoFit/>
          </a:bodyPr>
          <a:lstStyle/>
          <a:p>
            <a:r>
              <a:rPr lang="en-US" sz="3600" b="1" dirty="0">
                <a:solidFill>
                  <a:schemeClr val="bg1"/>
                </a:solidFill>
              </a:rPr>
              <a:t>Applicability of Buy American Preference</a:t>
            </a:r>
            <a:endParaRPr lang="en-US" sz="3600" b="1" dirty="0">
              <a:solidFill>
                <a:schemeClr val="bg2"/>
              </a:solidFill>
            </a:endParaRPr>
          </a:p>
        </p:txBody>
      </p:sp>
      <p:sp>
        <p:nvSpPr>
          <p:cNvPr id="2" name="Rectangle 1"/>
          <p:cNvSpPr/>
          <p:nvPr/>
        </p:nvSpPr>
        <p:spPr>
          <a:xfrm>
            <a:off x="448234" y="1138885"/>
            <a:ext cx="10618834" cy="707886"/>
          </a:xfrm>
          <a:prstGeom prst="rect">
            <a:avLst/>
          </a:prstGeom>
        </p:spPr>
        <p:txBody>
          <a:bodyPr wrap="square">
            <a:spAutoFit/>
          </a:bodyPr>
          <a:lstStyle/>
          <a:p>
            <a:r>
              <a:rPr lang="en-US" sz="2000" dirty="0">
                <a:solidFill>
                  <a:schemeClr val="bg1"/>
                </a:solidFill>
              </a:rPr>
              <a:t>BAP requires that all steel or manufactured goods be 100% domestic (i.e., produced in the </a:t>
            </a:r>
            <a:br>
              <a:rPr lang="en-US" sz="2000" dirty="0">
                <a:solidFill>
                  <a:schemeClr val="bg1"/>
                </a:solidFill>
              </a:rPr>
            </a:br>
            <a:r>
              <a:rPr lang="en-US" sz="2000" dirty="0">
                <a:solidFill>
                  <a:schemeClr val="bg1"/>
                </a:solidFill>
              </a:rPr>
              <a:t>United States) when:</a:t>
            </a:r>
          </a:p>
        </p:txBody>
      </p:sp>
      <p:sp>
        <p:nvSpPr>
          <p:cNvPr id="3" name="Flowchart: Connector 2">
            <a:extLst>
              <a:ext uri="{FF2B5EF4-FFF2-40B4-BE49-F238E27FC236}">
                <a16:creationId xmlns:a16="http://schemas.microsoft.com/office/drawing/2014/main" id="{60BD8E0C-2463-41B9-B96F-C5A9CC683F8A}"/>
              </a:ext>
            </a:extLst>
          </p:cNvPr>
          <p:cNvSpPr/>
          <p:nvPr/>
        </p:nvSpPr>
        <p:spPr>
          <a:xfrm>
            <a:off x="10329745" y="165845"/>
            <a:ext cx="1519747" cy="1431161"/>
          </a:xfrm>
          <a:prstGeom prst="flowChartConnector">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AMS Reference</a:t>
            </a:r>
          </a:p>
          <a:p>
            <a:pPr algn="ctr"/>
            <a:r>
              <a:rPr lang="en-US" sz="1400" b="1" dirty="0">
                <a:solidFill>
                  <a:schemeClr val="bg1"/>
                </a:solidFill>
              </a:rPr>
              <a:t>T3.6.4.A.1.c</a:t>
            </a:r>
            <a:endParaRPr lang="en-US" sz="1400" dirty="0"/>
          </a:p>
        </p:txBody>
      </p:sp>
      <p:grpSp>
        <p:nvGrpSpPr>
          <p:cNvPr id="4" name="Group 3">
            <a:extLst>
              <a:ext uri="{FF2B5EF4-FFF2-40B4-BE49-F238E27FC236}">
                <a16:creationId xmlns:a16="http://schemas.microsoft.com/office/drawing/2014/main" id="{FD2ED22E-9842-4C84-9BF0-265221FA591F}"/>
              </a:ext>
            </a:extLst>
          </p:cNvPr>
          <p:cNvGrpSpPr/>
          <p:nvPr/>
        </p:nvGrpSpPr>
        <p:grpSpPr>
          <a:xfrm>
            <a:off x="813582" y="1981629"/>
            <a:ext cx="7652534" cy="556489"/>
            <a:chOff x="813582" y="1981629"/>
            <a:chExt cx="7652534" cy="556489"/>
          </a:xfrm>
        </p:grpSpPr>
        <p:sp>
          <p:nvSpPr>
            <p:cNvPr id="10" name="TextBox 9">
              <a:extLst>
                <a:ext uri="{FF2B5EF4-FFF2-40B4-BE49-F238E27FC236}">
                  <a16:creationId xmlns:a16="http://schemas.microsoft.com/office/drawing/2014/main" id="{3C9EBDC5-8457-41A3-8D22-A5034561CCFE}"/>
                </a:ext>
              </a:extLst>
            </p:cNvPr>
            <p:cNvSpPr txBox="1"/>
            <p:nvPr/>
          </p:nvSpPr>
          <p:spPr>
            <a:xfrm>
              <a:off x="1370071" y="2133105"/>
              <a:ext cx="7096045" cy="375552"/>
            </a:xfrm>
            <a:prstGeom prst="rect">
              <a:avLst/>
            </a:prstGeom>
          </p:spPr>
          <p:txBody>
            <a:bodyPr wrap="none">
              <a:spAutoFit/>
            </a:bodyPr>
            <a:lstStyle>
              <a:defPPr>
                <a:defRPr lang="en-US"/>
              </a:defPPr>
              <a:lvl1pPr marR="0" lvl="0">
                <a:lnSpc>
                  <a:spcPct val="107000"/>
                </a:lnSpc>
                <a:spcBef>
                  <a:spcPts val="0"/>
                </a:spcBef>
                <a:spcAft>
                  <a:spcPts val="800"/>
                </a:spcAft>
                <a:defRPr sz="2000">
                  <a:solidFill>
                    <a:schemeClr val="bg1"/>
                  </a:solidFill>
                  <a:latin typeface="Calibri" panose="020F0502020204030204" pitchFamily="34" charset="0"/>
                  <a:ea typeface="Calibri" panose="020F0502020204030204" pitchFamily="34" charset="0"/>
                  <a:cs typeface="Times New Roman" panose="02020603050405020304" pitchFamily="18" charset="0"/>
                </a:defRPr>
              </a:lvl1pPr>
            </a:lstStyle>
            <a:p>
              <a:r>
                <a:rPr lang="en-US" sz="1800" dirty="0"/>
                <a:t>The activity is funded with Operations (OPS) funding (49 U.S.C. § 106 (k)); </a:t>
              </a:r>
            </a:p>
          </p:txBody>
        </p:sp>
        <p:grpSp>
          <p:nvGrpSpPr>
            <p:cNvPr id="20" name="Group 19">
              <a:extLst>
                <a:ext uri="{FF2B5EF4-FFF2-40B4-BE49-F238E27FC236}">
                  <a16:creationId xmlns:a16="http://schemas.microsoft.com/office/drawing/2014/main" id="{C44DF22D-5E1D-4BEA-9709-92D83BD19046}"/>
                </a:ext>
              </a:extLst>
            </p:cNvPr>
            <p:cNvGrpSpPr/>
            <p:nvPr/>
          </p:nvGrpSpPr>
          <p:grpSpPr>
            <a:xfrm>
              <a:off x="813582" y="1981629"/>
              <a:ext cx="556489" cy="556489"/>
              <a:chOff x="1052180" y="1988977"/>
              <a:chExt cx="556489" cy="556489"/>
            </a:xfrm>
          </p:grpSpPr>
          <p:sp>
            <p:nvSpPr>
              <p:cNvPr id="22" name="Rectangle 21">
                <a:extLst>
                  <a:ext uri="{FF2B5EF4-FFF2-40B4-BE49-F238E27FC236}">
                    <a16:creationId xmlns:a16="http://schemas.microsoft.com/office/drawing/2014/main" id="{D4047B6A-CF44-4138-A57C-CA2068916ECA}"/>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23" name="Graphic 22" descr="Checkmark">
                <a:extLst>
                  <a:ext uri="{FF2B5EF4-FFF2-40B4-BE49-F238E27FC236}">
                    <a16:creationId xmlns:a16="http://schemas.microsoft.com/office/drawing/2014/main" id="{EBAAE142-466B-46B3-9EED-AB1590B41C1B}"/>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52180" y="1988977"/>
                <a:ext cx="556489" cy="556489"/>
              </a:xfrm>
              <a:prstGeom prst="rect">
                <a:avLst/>
              </a:prstGeom>
            </p:spPr>
          </p:pic>
        </p:grpSp>
      </p:grpSp>
      <p:grpSp>
        <p:nvGrpSpPr>
          <p:cNvPr id="5" name="Group 4">
            <a:extLst>
              <a:ext uri="{FF2B5EF4-FFF2-40B4-BE49-F238E27FC236}">
                <a16:creationId xmlns:a16="http://schemas.microsoft.com/office/drawing/2014/main" id="{3BFB3039-3738-47CA-9085-111706FAC6F8}"/>
              </a:ext>
            </a:extLst>
          </p:cNvPr>
          <p:cNvGrpSpPr/>
          <p:nvPr/>
        </p:nvGrpSpPr>
        <p:grpSpPr>
          <a:xfrm>
            <a:off x="813582" y="2471006"/>
            <a:ext cx="10294378" cy="1371444"/>
            <a:chOff x="813582" y="2471006"/>
            <a:chExt cx="10294378" cy="1371444"/>
          </a:xfrm>
        </p:grpSpPr>
        <p:sp>
          <p:nvSpPr>
            <p:cNvPr id="12" name="TextBox 11">
              <a:extLst>
                <a:ext uri="{FF2B5EF4-FFF2-40B4-BE49-F238E27FC236}">
                  <a16:creationId xmlns:a16="http://schemas.microsoft.com/office/drawing/2014/main" id="{0CE7D45D-DE38-48E5-AE3B-796CCFDB8A5E}"/>
                </a:ext>
              </a:extLst>
            </p:cNvPr>
            <p:cNvSpPr txBox="1"/>
            <p:nvPr/>
          </p:nvSpPr>
          <p:spPr>
            <a:xfrm>
              <a:off x="1370071" y="2577808"/>
              <a:ext cx="9737889" cy="1264642"/>
            </a:xfrm>
            <a:prstGeom prst="rect">
              <a:avLst/>
            </a:prstGeom>
          </p:spPr>
          <p:txBody>
            <a:bodyPr wrap="square">
              <a:spAutoFit/>
            </a:bodyPr>
            <a:lstStyle>
              <a:defPPr>
                <a:defRPr lang="en-US"/>
              </a:defPPr>
              <a:lvl1pPr marR="0" lvl="0">
                <a:lnSpc>
                  <a:spcPct val="107000"/>
                </a:lnSpc>
                <a:spcBef>
                  <a:spcPts val="0"/>
                </a:spcBef>
                <a:spcAft>
                  <a:spcPts val="800"/>
                </a:spcAft>
                <a:defRPr sz="2000">
                  <a:solidFill>
                    <a:schemeClr val="bg1"/>
                  </a:solidFill>
                  <a:latin typeface="Calibri" panose="020F0502020204030204" pitchFamily="34" charset="0"/>
                  <a:ea typeface="Calibri" panose="020F0502020204030204" pitchFamily="34" charset="0"/>
                  <a:cs typeface="Times New Roman" panose="02020603050405020304" pitchFamily="18" charset="0"/>
                </a:defRPr>
              </a:lvl1pPr>
            </a:lstStyle>
            <a:p>
              <a:r>
                <a:rPr lang="en-US" sz="1800" dirty="0"/>
                <a:t>The activity is funded under the Airport and Airway Trust Fund (AATF) Authorizations (49 U.S.C. § 481) with the exception of certain activities (Air Traffic Controller Research, Airway Science Curriculum Grants, Civil Aviation Security R&amp;D, and Facilities for advance training of maintenance technicians for air carrier aircraft)</a:t>
              </a:r>
            </a:p>
          </p:txBody>
        </p:sp>
        <p:grpSp>
          <p:nvGrpSpPr>
            <p:cNvPr id="24" name="Group 23">
              <a:extLst>
                <a:ext uri="{FF2B5EF4-FFF2-40B4-BE49-F238E27FC236}">
                  <a16:creationId xmlns:a16="http://schemas.microsoft.com/office/drawing/2014/main" id="{A522D765-4239-4EFB-8A21-3CDD71573973}"/>
                </a:ext>
              </a:extLst>
            </p:cNvPr>
            <p:cNvGrpSpPr/>
            <p:nvPr/>
          </p:nvGrpSpPr>
          <p:grpSpPr>
            <a:xfrm>
              <a:off x="813582" y="2471006"/>
              <a:ext cx="556489" cy="556489"/>
              <a:chOff x="1052180" y="1988977"/>
              <a:chExt cx="556489" cy="556489"/>
            </a:xfrm>
          </p:grpSpPr>
          <p:sp>
            <p:nvSpPr>
              <p:cNvPr id="25" name="Rectangle 24">
                <a:extLst>
                  <a:ext uri="{FF2B5EF4-FFF2-40B4-BE49-F238E27FC236}">
                    <a16:creationId xmlns:a16="http://schemas.microsoft.com/office/drawing/2014/main" id="{1C8CF0EA-E159-42C0-966B-FBB5B6C3EEFA}"/>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26" name="Graphic 25" descr="Checkmark">
                <a:extLst>
                  <a:ext uri="{FF2B5EF4-FFF2-40B4-BE49-F238E27FC236}">
                    <a16:creationId xmlns:a16="http://schemas.microsoft.com/office/drawing/2014/main" id="{1B1500B1-022B-421D-9C7A-9EC5B97DDA1D}"/>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52180" y="1988977"/>
                <a:ext cx="556489" cy="556489"/>
              </a:xfrm>
              <a:prstGeom prst="rect">
                <a:avLst/>
              </a:prstGeom>
            </p:spPr>
          </p:pic>
        </p:grpSp>
      </p:grpSp>
      <p:grpSp>
        <p:nvGrpSpPr>
          <p:cNvPr id="6" name="Group 5">
            <a:extLst>
              <a:ext uri="{FF2B5EF4-FFF2-40B4-BE49-F238E27FC236}">
                <a16:creationId xmlns:a16="http://schemas.microsoft.com/office/drawing/2014/main" id="{4A997BFF-BDB4-4366-A6C0-A824CDF2EAF1}"/>
              </a:ext>
            </a:extLst>
          </p:cNvPr>
          <p:cNvGrpSpPr/>
          <p:nvPr/>
        </p:nvGrpSpPr>
        <p:grpSpPr>
          <a:xfrm>
            <a:off x="813582" y="3791645"/>
            <a:ext cx="10509948" cy="791871"/>
            <a:chOff x="813582" y="3791645"/>
            <a:chExt cx="10509948" cy="791871"/>
          </a:xfrm>
        </p:grpSpPr>
        <p:sp>
          <p:nvSpPr>
            <p:cNvPr id="14" name="TextBox 13">
              <a:extLst>
                <a:ext uri="{FF2B5EF4-FFF2-40B4-BE49-F238E27FC236}">
                  <a16:creationId xmlns:a16="http://schemas.microsoft.com/office/drawing/2014/main" id="{E05F499F-B9B9-47AC-889E-7455A7831688}"/>
                </a:ext>
              </a:extLst>
            </p:cNvPr>
            <p:cNvSpPr txBox="1"/>
            <p:nvPr/>
          </p:nvSpPr>
          <p:spPr>
            <a:xfrm>
              <a:off x="1370071" y="3911601"/>
              <a:ext cx="9953459" cy="671915"/>
            </a:xfrm>
            <a:prstGeom prst="rect">
              <a:avLst/>
            </a:prstGeom>
          </p:spPr>
          <p:txBody>
            <a:bodyPr wrap="square">
              <a:spAutoFit/>
            </a:bodyPr>
            <a:lstStyle>
              <a:defPPr>
                <a:defRPr lang="en-US"/>
              </a:defPPr>
              <a:lvl1pPr marR="0" lvl="0">
                <a:lnSpc>
                  <a:spcPct val="107000"/>
                </a:lnSpc>
                <a:spcBef>
                  <a:spcPts val="0"/>
                </a:spcBef>
                <a:spcAft>
                  <a:spcPts val="800"/>
                </a:spcAft>
                <a:defRPr sz="2000">
                  <a:solidFill>
                    <a:schemeClr val="bg1"/>
                  </a:solidFill>
                  <a:latin typeface="Calibri" panose="020F0502020204030204" pitchFamily="34" charset="0"/>
                  <a:ea typeface="Calibri" panose="020F0502020204030204" pitchFamily="34" charset="0"/>
                  <a:cs typeface="Times New Roman" panose="02020603050405020304" pitchFamily="18" charset="0"/>
                </a:defRPr>
              </a:lvl1pPr>
            </a:lstStyle>
            <a:p>
              <a:r>
                <a:rPr lang="en-US" sz="1800" dirty="0"/>
                <a:t>The activity is site preparation work associated with acquiring, establishing, or improving an air navigation facility (49 U.S.C. § 44502 (a)(2);</a:t>
              </a:r>
            </a:p>
          </p:txBody>
        </p:sp>
        <p:grpSp>
          <p:nvGrpSpPr>
            <p:cNvPr id="27" name="Group 26">
              <a:extLst>
                <a:ext uri="{FF2B5EF4-FFF2-40B4-BE49-F238E27FC236}">
                  <a16:creationId xmlns:a16="http://schemas.microsoft.com/office/drawing/2014/main" id="{4C2416F3-C859-402E-B786-808D1082EE0D}"/>
                </a:ext>
              </a:extLst>
            </p:cNvPr>
            <p:cNvGrpSpPr/>
            <p:nvPr/>
          </p:nvGrpSpPr>
          <p:grpSpPr>
            <a:xfrm>
              <a:off x="813582" y="3791645"/>
              <a:ext cx="556489" cy="556489"/>
              <a:chOff x="1052180" y="1988977"/>
              <a:chExt cx="556489" cy="556489"/>
            </a:xfrm>
          </p:grpSpPr>
          <p:sp>
            <p:nvSpPr>
              <p:cNvPr id="28" name="Rectangle 27">
                <a:extLst>
                  <a:ext uri="{FF2B5EF4-FFF2-40B4-BE49-F238E27FC236}">
                    <a16:creationId xmlns:a16="http://schemas.microsoft.com/office/drawing/2014/main" id="{669FA519-AD53-432B-8BBE-DE2E986BD333}"/>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29" name="Graphic 28" descr="Checkmark">
                <a:extLst>
                  <a:ext uri="{FF2B5EF4-FFF2-40B4-BE49-F238E27FC236}">
                    <a16:creationId xmlns:a16="http://schemas.microsoft.com/office/drawing/2014/main" id="{23289D29-D97E-48DB-98F4-B4B64222A96E}"/>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52180" y="1988977"/>
                <a:ext cx="556489" cy="556489"/>
              </a:xfrm>
              <a:prstGeom prst="rect">
                <a:avLst/>
              </a:prstGeom>
            </p:spPr>
          </p:pic>
        </p:grpSp>
      </p:grpSp>
      <p:grpSp>
        <p:nvGrpSpPr>
          <p:cNvPr id="7" name="Group 6">
            <a:extLst>
              <a:ext uri="{FF2B5EF4-FFF2-40B4-BE49-F238E27FC236}">
                <a16:creationId xmlns:a16="http://schemas.microsoft.com/office/drawing/2014/main" id="{06DDC359-FE9B-482F-958D-508859E0EE8F}"/>
              </a:ext>
            </a:extLst>
          </p:cNvPr>
          <p:cNvGrpSpPr/>
          <p:nvPr/>
        </p:nvGrpSpPr>
        <p:grpSpPr>
          <a:xfrm>
            <a:off x="813582" y="4482783"/>
            <a:ext cx="10509948" cy="841799"/>
            <a:chOff x="813582" y="4482783"/>
            <a:chExt cx="10509948" cy="841799"/>
          </a:xfrm>
        </p:grpSpPr>
        <p:sp>
          <p:nvSpPr>
            <p:cNvPr id="16" name="TextBox 15">
              <a:extLst>
                <a:ext uri="{FF2B5EF4-FFF2-40B4-BE49-F238E27FC236}">
                  <a16:creationId xmlns:a16="http://schemas.microsoft.com/office/drawing/2014/main" id="{DB61D124-2745-45E1-9404-4C4530514477}"/>
                </a:ext>
              </a:extLst>
            </p:cNvPr>
            <p:cNvSpPr txBox="1"/>
            <p:nvPr/>
          </p:nvSpPr>
          <p:spPr>
            <a:xfrm>
              <a:off x="1370071" y="4652667"/>
              <a:ext cx="9953459" cy="671915"/>
            </a:xfrm>
            <a:prstGeom prst="rect">
              <a:avLst/>
            </a:prstGeom>
          </p:spPr>
          <p:txBody>
            <a:bodyPr wrap="square">
              <a:spAutoFit/>
            </a:bodyPr>
            <a:lstStyle>
              <a:defPPr>
                <a:defRPr lang="en-US"/>
              </a:defPPr>
              <a:lvl1pPr marR="0" lvl="0">
                <a:lnSpc>
                  <a:spcPct val="107000"/>
                </a:lnSpc>
                <a:spcBef>
                  <a:spcPts val="0"/>
                </a:spcBef>
                <a:spcAft>
                  <a:spcPts val="800"/>
                </a:spcAft>
                <a:defRPr>
                  <a:solidFill>
                    <a:schemeClr val="bg1"/>
                  </a:solidFill>
                  <a:latin typeface="Calibri" panose="020F0502020204030204" pitchFamily="34" charset="0"/>
                  <a:ea typeface="Calibri" panose="020F0502020204030204" pitchFamily="34" charset="0"/>
                  <a:cs typeface="Times New Roman" panose="02020603050405020304" pitchFamily="18" charset="0"/>
                </a:defRPr>
              </a:lvl1pPr>
            </a:lstStyle>
            <a:p>
              <a:r>
                <a:rPr lang="en-US" dirty="0"/>
                <a:t>The activity is a demonstration project that the Secretary of Transportation considers necessary for research and development activities (49 U.S.C. § 44509);</a:t>
              </a:r>
            </a:p>
          </p:txBody>
        </p:sp>
        <p:grpSp>
          <p:nvGrpSpPr>
            <p:cNvPr id="30" name="Group 29">
              <a:extLst>
                <a:ext uri="{FF2B5EF4-FFF2-40B4-BE49-F238E27FC236}">
                  <a16:creationId xmlns:a16="http://schemas.microsoft.com/office/drawing/2014/main" id="{81BE2BA6-7318-490B-B2AC-7979544E01DA}"/>
                </a:ext>
              </a:extLst>
            </p:cNvPr>
            <p:cNvGrpSpPr/>
            <p:nvPr/>
          </p:nvGrpSpPr>
          <p:grpSpPr>
            <a:xfrm>
              <a:off x="813582" y="4482783"/>
              <a:ext cx="556489" cy="556489"/>
              <a:chOff x="1052180" y="1988977"/>
              <a:chExt cx="556489" cy="556489"/>
            </a:xfrm>
          </p:grpSpPr>
          <p:sp>
            <p:nvSpPr>
              <p:cNvPr id="31" name="Rectangle 30">
                <a:extLst>
                  <a:ext uri="{FF2B5EF4-FFF2-40B4-BE49-F238E27FC236}">
                    <a16:creationId xmlns:a16="http://schemas.microsoft.com/office/drawing/2014/main" id="{4252DF76-E398-4F59-913F-9877134B4DAD}"/>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32" name="Graphic 31" descr="Checkmark">
                <a:extLst>
                  <a:ext uri="{FF2B5EF4-FFF2-40B4-BE49-F238E27FC236}">
                    <a16:creationId xmlns:a16="http://schemas.microsoft.com/office/drawing/2014/main" id="{811B4205-9BFA-4323-9BCD-0DF7C9F38E23}"/>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52180" y="1988977"/>
                <a:ext cx="556489" cy="556489"/>
              </a:xfrm>
              <a:prstGeom prst="rect">
                <a:avLst/>
              </a:prstGeom>
            </p:spPr>
          </p:pic>
        </p:grpSp>
      </p:grpSp>
      <p:grpSp>
        <p:nvGrpSpPr>
          <p:cNvPr id="8" name="Group 7">
            <a:extLst>
              <a:ext uri="{FF2B5EF4-FFF2-40B4-BE49-F238E27FC236}">
                <a16:creationId xmlns:a16="http://schemas.microsoft.com/office/drawing/2014/main" id="{61B78BA1-CF4F-44A9-B564-61A836A824CB}"/>
              </a:ext>
            </a:extLst>
          </p:cNvPr>
          <p:cNvGrpSpPr/>
          <p:nvPr/>
        </p:nvGrpSpPr>
        <p:grpSpPr>
          <a:xfrm>
            <a:off x="813582" y="5267889"/>
            <a:ext cx="10323558" cy="797760"/>
            <a:chOff x="813582" y="5267889"/>
            <a:chExt cx="10323558" cy="797760"/>
          </a:xfrm>
        </p:grpSpPr>
        <p:sp>
          <p:nvSpPr>
            <p:cNvPr id="18" name="TextBox 17">
              <a:extLst>
                <a:ext uri="{FF2B5EF4-FFF2-40B4-BE49-F238E27FC236}">
                  <a16:creationId xmlns:a16="http://schemas.microsoft.com/office/drawing/2014/main" id="{B5E2D48B-4928-4FEE-9D72-90C3508570E2}"/>
                </a:ext>
              </a:extLst>
            </p:cNvPr>
            <p:cNvSpPr txBox="1"/>
            <p:nvPr/>
          </p:nvSpPr>
          <p:spPr>
            <a:xfrm>
              <a:off x="1370071" y="5393734"/>
              <a:ext cx="9767069" cy="671915"/>
            </a:xfrm>
            <a:prstGeom prst="rect">
              <a:avLst/>
            </a:prstGeom>
          </p:spPr>
          <p:txBody>
            <a:bodyPr wrap="square">
              <a:spAutoFit/>
            </a:bodyPr>
            <a:lstStyle>
              <a:defPPr>
                <a:defRPr lang="en-US"/>
              </a:defPPr>
              <a:lvl1pPr marR="0" lvl="0">
                <a:lnSpc>
                  <a:spcPct val="107000"/>
                </a:lnSpc>
                <a:spcBef>
                  <a:spcPts val="0"/>
                </a:spcBef>
                <a:spcAft>
                  <a:spcPts val="800"/>
                </a:spcAft>
                <a:defRPr>
                  <a:solidFill>
                    <a:schemeClr val="bg1"/>
                  </a:solidFill>
                  <a:latin typeface="Calibri" panose="020F0502020204030204" pitchFamily="34" charset="0"/>
                  <a:ea typeface="Calibri" panose="020F0502020204030204" pitchFamily="34" charset="0"/>
                  <a:cs typeface="Times New Roman" panose="02020603050405020304" pitchFamily="18" charset="0"/>
                </a:defRPr>
              </a:lvl1pPr>
            </a:lstStyle>
            <a:p>
              <a:r>
                <a:rPr lang="en-US" dirty="0"/>
                <a:t>The activity is an Airport Improvement Project (AIP) (AIP Projects are not subject to AMS authority) </a:t>
              </a:r>
              <a:br>
                <a:rPr lang="en-US" dirty="0"/>
              </a:br>
              <a:r>
                <a:rPr lang="en-US" dirty="0"/>
                <a:t>(49 U.S.C. § 471 Subchapter I).</a:t>
              </a:r>
            </a:p>
          </p:txBody>
        </p:sp>
        <p:grpSp>
          <p:nvGrpSpPr>
            <p:cNvPr id="33" name="Group 32">
              <a:extLst>
                <a:ext uri="{FF2B5EF4-FFF2-40B4-BE49-F238E27FC236}">
                  <a16:creationId xmlns:a16="http://schemas.microsoft.com/office/drawing/2014/main" id="{1B38AD24-E3E6-46A0-847D-6EA8D8ACBB9D}"/>
                </a:ext>
              </a:extLst>
            </p:cNvPr>
            <p:cNvGrpSpPr/>
            <p:nvPr/>
          </p:nvGrpSpPr>
          <p:grpSpPr>
            <a:xfrm>
              <a:off x="813582" y="5267889"/>
              <a:ext cx="556489" cy="556489"/>
              <a:chOff x="1052180" y="1988977"/>
              <a:chExt cx="556489" cy="556489"/>
            </a:xfrm>
          </p:grpSpPr>
          <p:sp>
            <p:nvSpPr>
              <p:cNvPr id="34" name="Rectangle 33">
                <a:extLst>
                  <a:ext uri="{FF2B5EF4-FFF2-40B4-BE49-F238E27FC236}">
                    <a16:creationId xmlns:a16="http://schemas.microsoft.com/office/drawing/2014/main" id="{9627BAA1-BB69-43B9-9855-B7CD9B2350B5}"/>
                  </a:ext>
                </a:extLst>
              </p:cNvPr>
              <p:cNvSpPr/>
              <p:nvPr/>
            </p:nvSpPr>
            <p:spPr>
              <a:xfrm>
                <a:off x="1124932" y="2226147"/>
                <a:ext cx="274320" cy="27432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35" name="Graphic 34" descr="Checkmark">
                <a:extLst>
                  <a:ext uri="{FF2B5EF4-FFF2-40B4-BE49-F238E27FC236}">
                    <a16:creationId xmlns:a16="http://schemas.microsoft.com/office/drawing/2014/main" id="{376C52DB-EA40-478A-8631-165D9AE54264}"/>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52180" y="1988977"/>
                <a:ext cx="556489" cy="556489"/>
              </a:xfrm>
              <a:prstGeom prst="rect">
                <a:avLst/>
              </a:prstGeom>
            </p:spPr>
          </p:pic>
        </p:grpSp>
      </p:grpSp>
      <p:sp>
        <p:nvSpPr>
          <p:cNvPr id="36" name="Slide Number Placeholder 1">
            <a:extLst>
              <a:ext uri="{FF2B5EF4-FFF2-40B4-BE49-F238E27FC236}">
                <a16:creationId xmlns:a16="http://schemas.microsoft.com/office/drawing/2014/main" id="{5390988D-9D6C-44C7-878B-8F784D080ED1}"/>
              </a:ext>
            </a:extLst>
          </p:cNvPr>
          <p:cNvSpPr>
            <a:spLocks noGrp="1"/>
          </p:cNvSpPr>
          <p:nvPr>
            <p:ph type="sldNum" sz="quarter" idx="12"/>
          </p:nvPr>
        </p:nvSpPr>
        <p:spPr>
          <a:xfrm>
            <a:off x="8610600" y="6199598"/>
            <a:ext cx="2743200" cy="365125"/>
          </a:xfrm>
        </p:spPr>
        <p:txBody>
          <a:bodyPr/>
          <a:lstStyle/>
          <a:p>
            <a:fld id="{997F724D-12ED-40FA-8446-E561764739F9}" type="slidenum">
              <a:rPr lang="en-US" smtClean="0"/>
              <a:t>5</a:t>
            </a:fld>
            <a:endParaRPr lang="en-US" dirty="0"/>
          </a:p>
        </p:txBody>
      </p:sp>
    </p:spTree>
    <p:extLst>
      <p:ext uri="{BB962C8B-B14F-4D97-AF65-F5344CB8AC3E}">
        <p14:creationId xmlns:p14="http://schemas.microsoft.com/office/powerpoint/2010/main" val="416334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1" name="TextBox 20"/>
          <p:cNvSpPr txBox="1"/>
          <p:nvPr/>
        </p:nvSpPr>
        <p:spPr>
          <a:xfrm>
            <a:off x="71254" y="132116"/>
            <a:ext cx="8196053" cy="646331"/>
          </a:xfrm>
          <a:prstGeom prst="homePlate">
            <a:avLst/>
          </a:prstGeom>
          <a:solidFill>
            <a:srgbClr val="BF9000"/>
          </a:solidFill>
          <a:ln>
            <a:noFill/>
          </a:ln>
        </p:spPr>
        <p:txBody>
          <a:bodyPr wrap="square" rtlCol="0">
            <a:spAutoFit/>
          </a:bodyPr>
          <a:lstStyle/>
          <a:p>
            <a:r>
              <a:rPr lang="en-US" sz="3600" b="1" dirty="0">
                <a:solidFill>
                  <a:schemeClr val="bg1"/>
                </a:solidFill>
              </a:rPr>
              <a:t>Did You Know?</a:t>
            </a:r>
            <a:endParaRPr lang="en-US" sz="3600" b="1" dirty="0">
              <a:solidFill>
                <a:schemeClr val="bg2"/>
              </a:solidFill>
            </a:endParaRPr>
          </a:p>
        </p:txBody>
      </p:sp>
      <p:sp>
        <p:nvSpPr>
          <p:cNvPr id="6" name="TextBox 5"/>
          <p:cNvSpPr txBox="1"/>
          <p:nvPr/>
        </p:nvSpPr>
        <p:spPr>
          <a:xfrm>
            <a:off x="694944" y="1305341"/>
            <a:ext cx="3742944" cy="4247317"/>
          </a:xfrm>
          <a:prstGeom prst="rect">
            <a:avLst/>
          </a:prstGeom>
          <a:noFill/>
        </p:spPr>
        <p:txBody>
          <a:bodyPr wrap="square" rtlCol="0">
            <a:spAutoFit/>
          </a:bodyPr>
          <a:lstStyle/>
          <a:p>
            <a:r>
              <a:rPr lang="en-US" dirty="0">
                <a:solidFill>
                  <a:schemeClr val="bg1"/>
                </a:solidFill>
              </a:rPr>
              <a:t>For BAP, manufactured goods must be 100-percent produced in the U.S. A manufactured good is considered produced in the United States if: </a:t>
            </a:r>
          </a:p>
          <a:p>
            <a:endParaRPr lang="en-US" dirty="0">
              <a:solidFill>
                <a:schemeClr val="bg1"/>
              </a:solidFill>
            </a:endParaRPr>
          </a:p>
          <a:p>
            <a:pPr marL="342900" indent="-342900">
              <a:buAutoNum type="arabicParenBoth"/>
            </a:pPr>
            <a:r>
              <a:rPr lang="en-US" dirty="0">
                <a:solidFill>
                  <a:schemeClr val="bg1"/>
                </a:solidFill>
              </a:rPr>
              <a:t>All of the manufacturing processes for the product take place in the United States; and </a:t>
            </a:r>
          </a:p>
          <a:p>
            <a:pPr marL="342900" indent="-342900">
              <a:buAutoNum type="arabicParenBoth"/>
            </a:pPr>
            <a:endParaRPr lang="en-US" dirty="0">
              <a:solidFill>
                <a:schemeClr val="bg1"/>
              </a:solidFill>
            </a:endParaRPr>
          </a:p>
          <a:p>
            <a:pPr marL="342900" indent="-342900">
              <a:buAutoNum type="arabicParenBoth"/>
            </a:pPr>
            <a:r>
              <a:rPr lang="en-US" dirty="0">
                <a:solidFill>
                  <a:schemeClr val="bg1"/>
                </a:solidFill>
              </a:rPr>
              <a:t>All of the components of the product are of U.S. origin. A component is considered of U.S. origin if it is manufactured in the United States, regardless of the origin of its subcomponents. </a:t>
            </a:r>
          </a:p>
        </p:txBody>
      </p:sp>
      <p:pic>
        <p:nvPicPr>
          <p:cNvPr id="4" name="Picture 3"/>
          <p:cNvPicPr>
            <a:picLocks noChangeAspect="1"/>
          </p:cNvPicPr>
          <p:nvPr/>
        </p:nvPicPr>
        <p:blipFill>
          <a:blip r:embed="rId2"/>
          <a:stretch>
            <a:fillRect/>
          </a:stretch>
        </p:blipFill>
        <p:spPr>
          <a:xfrm>
            <a:off x="5229225" y="1907161"/>
            <a:ext cx="6400800" cy="3352800"/>
          </a:xfrm>
          <a:prstGeom prst="rect">
            <a:avLst/>
          </a:prstGeom>
        </p:spPr>
      </p:pic>
      <p:sp>
        <p:nvSpPr>
          <p:cNvPr id="5" name="Slide Number Placeholder 1">
            <a:extLst>
              <a:ext uri="{FF2B5EF4-FFF2-40B4-BE49-F238E27FC236}">
                <a16:creationId xmlns:a16="http://schemas.microsoft.com/office/drawing/2014/main" id="{CA84A3C4-04B3-4278-AD5B-7005DDD81F6E}"/>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6</a:t>
            </a:fld>
            <a:endParaRPr lang="en-US" dirty="0"/>
          </a:p>
        </p:txBody>
      </p:sp>
    </p:spTree>
    <p:extLst>
      <p:ext uri="{BB962C8B-B14F-4D97-AF65-F5344CB8AC3E}">
        <p14:creationId xmlns:p14="http://schemas.microsoft.com/office/powerpoint/2010/main" val="7391863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23AB681-D4C9-4A0C-9ADC-08ED99FC5CF9}"/>
              </a:ext>
            </a:extLst>
          </p:cNvPr>
          <p:cNvSpPr/>
          <p:nvPr/>
        </p:nvSpPr>
        <p:spPr>
          <a:xfrm>
            <a:off x="448234" y="1138885"/>
            <a:ext cx="1061883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BF9000"/>
                </a:solidFill>
              </a:rPr>
              <a:t>Under 49 U.S.C 50101(b), </a:t>
            </a:r>
            <a:r>
              <a:rPr lang="en-US" dirty="0">
                <a:solidFill>
                  <a:schemeClr val="bg1"/>
                </a:solidFill>
              </a:rPr>
              <a:t>the FAA has the authority to waive the requirements for BAP when:</a:t>
            </a:r>
            <a:endParaRPr lang="en-US" b="1" dirty="0">
              <a:solidFill>
                <a:schemeClr val="bg1"/>
              </a:solidFill>
            </a:endParaRPr>
          </a:p>
        </p:txBody>
      </p:sp>
      <p:sp>
        <p:nvSpPr>
          <p:cNvPr id="21" name="TextBox 20"/>
          <p:cNvSpPr txBox="1"/>
          <p:nvPr/>
        </p:nvSpPr>
        <p:spPr>
          <a:xfrm>
            <a:off x="71254" y="132116"/>
            <a:ext cx="8196053" cy="646331"/>
          </a:xfrm>
          <a:prstGeom prst="homePlate">
            <a:avLst/>
          </a:prstGeom>
          <a:solidFill>
            <a:schemeClr val="accent2"/>
          </a:solidFill>
          <a:ln>
            <a:noFill/>
          </a:ln>
        </p:spPr>
        <p:txBody>
          <a:bodyPr wrap="square" rtlCol="0">
            <a:spAutoFit/>
          </a:bodyPr>
          <a:lstStyle/>
          <a:p>
            <a:r>
              <a:rPr lang="en-US" sz="3600" b="1" dirty="0">
                <a:solidFill>
                  <a:schemeClr val="bg1"/>
                </a:solidFill>
              </a:rPr>
              <a:t>Exceptions to Buy American Preference </a:t>
            </a:r>
            <a:endParaRPr lang="en-US" sz="3600" b="1" dirty="0">
              <a:solidFill>
                <a:schemeClr val="bg2"/>
              </a:solidFill>
            </a:endParaRPr>
          </a:p>
        </p:txBody>
      </p:sp>
      <p:sp>
        <p:nvSpPr>
          <p:cNvPr id="2" name="Rectangle 1"/>
          <p:cNvSpPr/>
          <p:nvPr/>
        </p:nvSpPr>
        <p:spPr>
          <a:xfrm>
            <a:off x="457199" y="778447"/>
            <a:ext cx="11469190" cy="784830"/>
          </a:xfrm>
          <a:prstGeom prst="rect">
            <a:avLst/>
          </a:prstGeom>
        </p:spPr>
        <p:txBody>
          <a:bodyPr wrap="square">
            <a:spAutoFit/>
          </a:bodyPr>
          <a:lstStyle/>
          <a:p>
            <a:endParaRPr lang="en-US" sz="1400" dirty="0">
              <a:solidFill>
                <a:schemeClr val="bg1"/>
              </a:solidFill>
            </a:endParaRPr>
          </a:p>
          <a:p>
            <a:endParaRPr lang="en-US" dirty="0">
              <a:solidFill>
                <a:schemeClr val="bg1"/>
              </a:solidFill>
            </a:endParaRPr>
          </a:p>
          <a:p>
            <a:pPr>
              <a:buFont typeface="Wingdings" panose="05000000000000000000" pitchFamily="2" charset="2"/>
              <a:buChar char="ü"/>
            </a:pPr>
            <a:endParaRPr lang="en-US" sz="1300" dirty="0">
              <a:solidFill>
                <a:schemeClr val="bg1"/>
              </a:solidFill>
            </a:endParaRPr>
          </a:p>
        </p:txBody>
      </p:sp>
      <p:grpSp>
        <p:nvGrpSpPr>
          <p:cNvPr id="8" name="Group 7">
            <a:extLst>
              <a:ext uri="{FF2B5EF4-FFF2-40B4-BE49-F238E27FC236}">
                <a16:creationId xmlns:a16="http://schemas.microsoft.com/office/drawing/2014/main" id="{47E56197-8007-4A52-846B-293AE54A339D}"/>
              </a:ext>
            </a:extLst>
          </p:cNvPr>
          <p:cNvGrpSpPr/>
          <p:nvPr/>
        </p:nvGrpSpPr>
        <p:grpSpPr>
          <a:xfrm>
            <a:off x="140217" y="1651132"/>
            <a:ext cx="2258781" cy="4536905"/>
            <a:chOff x="1594141" y="2759147"/>
            <a:chExt cx="1657312" cy="4023360"/>
          </a:xfrm>
          <a:solidFill>
            <a:schemeClr val="bg1"/>
          </a:solidFill>
          <a:effectLst/>
        </p:grpSpPr>
        <p:grpSp>
          <p:nvGrpSpPr>
            <p:cNvPr id="10" name="Group 9">
              <a:extLst>
                <a:ext uri="{FF2B5EF4-FFF2-40B4-BE49-F238E27FC236}">
                  <a16:creationId xmlns:a16="http://schemas.microsoft.com/office/drawing/2014/main" id="{776AC24B-F68E-4759-AEC0-669D2DEF2E08}"/>
                </a:ext>
              </a:extLst>
            </p:cNvPr>
            <p:cNvGrpSpPr/>
            <p:nvPr/>
          </p:nvGrpSpPr>
          <p:grpSpPr>
            <a:xfrm>
              <a:off x="1594141" y="2759147"/>
              <a:ext cx="1657312" cy="4023360"/>
              <a:chOff x="694522" y="2105789"/>
              <a:chExt cx="1657312" cy="4023360"/>
            </a:xfrm>
            <a:grpFill/>
          </p:grpSpPr>
          <p:sp>
            <p:nvSpPr>
              <p:cNvPr id="14" name="Rectangle: Rounded Corners 50">
                <a:extLst>
                  <a:ext uri="{FF2B5EF4-FFF2-40B4-BE49-F238E27FC236}">
                    <a16:creationId xmlns:a16="http://schemas.microsoft.com/office/drawing/2014/main" id="{3EBBC778-2714-4AC8-B2BE-BCA68E383408}"/>
                  </a:ext>
                </a:extLst>
              </p:cNvPr>
              <p:cNvSpPr/>
              <p:nvPr/>
            </p:nvSpPr>
            <p:spPr bwMode="auto">
              <a:xfrm>
                <a:off x="694522" y="2105789"/>
                <a:ext cx="1645920" cy="4023360"/>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15" name="TextBox 14">
                <a:extLst>
                  <a:ext uri="{FF2B5EF4-FFF2-40B4-BE49-F238E27FC236}">
                    <a16:creationId xmlns:a16="http://schemas.microsoft.com/office/drawing/2014/main" id="{A0C57623-A3C2-4AC4-BD5D-55C7F15752F7}"/>
                  </a:ext>
                </a:extLst>
              </p:cNvPr>
              <p:cNvSpPr txBox="1"/>
              <p:nvPr/>
            </p:nvSpPr>
            <p:spPr bwMode="auto">
              <a:xfrm>
                <a:off x="735276" y="2785286"/>
                <a:ext cx="1616558" cy="1064460"/>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200" dirty="0" smtClean="0">
                    <a:solidFill>
                      <a:schemeClr val="dk1"/>
                    </a:solidFill>
                  </a:rPr>
                  <a:t>The FAA </a:t>
                </a:r>
                <a:r>
                  <a:rPr lang="en-US" sz="1200" dirty="0">
                    <a:solidFill>
                      <a:schemeClr val="dk1"/>
                    </a:solidFill>
                  </a:rPr>
                  <a:t>Acquisition Executive </a:t>
                </a:r>
                <a:r>
                  <a:rPr lang="en-US" sz="1200" dirty="0" smtClean="0">
                    <a:solidFill>
                      <a:schemeClr val="dk1"/>
                    </a:solidFill>
                  </a:rPr>
                  <a:t>(FAE) determines that r</a:t>
                </a:r>
                <a:r>
                  <a:rPr lang="en-US" sz="1200" b="0" kern="1200" dirty="0" smtClean="0">
                    <a:solidFill>
                      <a:schemeClr val="dk1"/>
                    </a:solidFill>
                    <a:effectLst/>
                  </a:rPr>
                  <a:t>equiring </a:t>
                </a:r>
                <a:r>
                  <a:rPr lang="en-US" sz="1200" b="0" kern="1200" dirty="0">
                    <a:solidFill>
                      <a:schemeClr val="dk1"/>
                    </a:solidFill>
                    <a:effectLst/>
                  </a:rPr>
                  <a:t>domestically produced steel and manufactured goods is inconsistent with the public interest</a:t>
                </a:r>
              </a:p>
            </p:txBody>
          </p:sp>
        </p:grpSp>
        <p:sp>
          <p:nvSpPr>
            <p:cNvPr id="11" name="TextBox 10">
              <a:extLst>
                <a:ext uri="{FF2B5EF4-FFF2-40B4-BE49-F238E27FC236}">
                  <a16:creationId xmlns:a16="http://schemas.microsoft.com/office/drawing/2014/main" id="{1A870E33-4D71-4C24-A45A-B4EAF2C4C522}"/>
                </a:ext>
              </a:extLst>
            </p:cNvPr>
            <p:cNvSpPr txBox="1"/>
            <p:nvPr/>
          </p:nvSpPr>
          <p:spPr bwMode="auto">
            <a:xfrm>
              <a:off x="1607777" y="2938452"/>
              <a:ext cx="470000" cy="430887"/>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01</a:t>
              </a:r>
            </a:p>
          </p:txBody>
        </p:sp>
        <p:sp>
          <p:nvSpPr>
            <p:cNvPr id="12" name="TextBox 11">
              <a:extLst>
                <a:ext uri="{FF2B5EF4-FFF2-40B4-BE49-F238E27FC236}">
                  <a16:creationId xmlns:a16="http://schemas.microsoft.com/office/drawing/2014/main" id="{31A3BA94-F31D-41D0-8184-1586587C22FA}"/>
                </a:ext>
              </a:extLst>
            </p:cNvPr>
            <p:cNvSpPr txBox="1"/>
            <p:nvPr/>
          </p:nvSpPr>
          <p:spPr bwMode="auto">
            <a:xfrm>
              <a:off x="2010026" y="2986605"/>
              <a:ext cx="1208732" cy="264873"/>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dirty="0"/>
                <a:t>Public Interest</a:t>
              </a:r>
            </a:p>
          </p:txBody>
        </p:sp>
        <p:cxnSp>
          <p:nvCxnSpPr>
            <p:cNvPr id="13" name="Straight Connector 12">
              <a:extLst>
                <a:ext uri="{FF2B5EF4-FFF2-40B4-BE49-F238E27FC236}">
                  <a16:creationId xmlns:a16="http://schemas.microsoft.com/office/drawing/2014/main" id="{BAFAF804-1A55-4011-AA71-BB7D0F8514B7}"/>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17" name="Group 16">
            <a:extLst>
              <a:ext uri="{FF2B5EF4-FFF2-40B4-BE49-F238E27FC236}">
                <a16:creationId xmlns:a16="http://schemas.microsoft.com/office/drawing/2014/main" id="{FD69AB5D-F3D7-434E-AF1B-9F3289B6CEF5}"/>
              </a:ext>
            </a:extLst>
          </p:cNvPr>
          <p:cNvGrpSpPr/>
          <p:nvPr/>
        </p:nvGrpSpPr>
        <p:grpSpPr>
          <a:xfrm>
            <a:off x="2629371" y="1651132"/>
            <a:ext cx="2503409" cy="4536905"/>
            <a:chOff x="1594141" y="2759147"/>
            <a:chExt cx="1669601" cy="4023360"/>
          </a:xfrm>
          <a:solidFill>
            <a:schemeClr val="bg1"/>
          </a:solidFill>
          <a:effectLst/>
        </p:grpSpPr>
        <p:grpSp>
          <p:nvGrpSpPr>
            <p:cNvPr id="19" name="Group 18">
              <a:extLst>
                <a:ext uri="{FF2B5EF4-FFF2-40B4-BE49-F238E27FC236}">
                  <a16:creationId xmlns:a16="http://schemas.microsoft.com/office/drawing/2014/main" id="{4EBA896E-C72E-4090-9804-8B7EBE869D3D}"/>
                </a:ext>
              </a:extLst>
            </p:cNvPr>
            <p:cNvGrpSpPr/>
            <p:nvPr/>
          </p:nvGrpSpPr>
          <p:grpSpPr>
            <a:xfrm>
              <a:off x="1594141" y="2759147"/>
              <a:ext cx="1669601" cy="4023360"/>
              <a:chOff x="694522" y="2105789"/>
              <a:chExt cx="1669601" cy="4023360"/>
            </a:xfrm>
            <a:grpFill/>
          </p:grpSpPr>
          <p:sp>
            <p:nvSpPr>
              <p:cNvPr id="24" name="Rectangle: Rounded Corners 50">
                <a:extLst>
                  <a:ext uri="{FF2B5EF4-FFF2-40B4-BE49-F238E27FC236}">
                    <a16:creationId xmlns:a16="http://schemas.microsoft.com/office/drawing/2014/main" id="{D6E6F73F-9B49-4841-BA7B-64DC9A502214}"/>
                  </a:ext>
                </a:extLst>
              </p:cNvPr>
              <p:cNvSpPr/>
              <p:nvPr/>
            </p:nvSpPr>
            <p:spPr bwMode="auto">
              <a:xfrm>
                <a:off x="694522" y="2105789"/>
                <a:ext cx="1659246" cy="4023360"/>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25" name="TextBox 24">
                <a:extLst>
                  <a:ext uri="{FF2B5EF4-FFF2-40B4-BE49-F238E27FC236}">
                    <a16:creationId xmlns:a16="http://schemas.microsoft.com/office/drawing/2014/main" id="{BA45AE04-6199-4E6A-8A1D-D15F08625D59}"/>
                  </a:ext>
                </a:extLst>
              </p:cNvPr>
              <p:cNvSpPr txBox="1"/>
              <p:nvPr/>
            </p:nvSpPr>
            <p:spPr bwMode="auto">
              <a:xfrm>
                <a:off x="753142" y="2753497"/>
                <a:ext cx="1610981" cy="900697"/>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200" kern="1200" dirty="0" smtClean="0">
                    <a:solidFill>
                      <a:schemeClr val="dk1"/>
                    </a:solidFill>
                    <a:effectLst/>
                  </a:rPr>
                  <a:t>The </a:t>
                </a:r>
                <a:r>
                  <a:rPr lang="en-US" sz="1200" dirty="0">
                    <a:solidFill>
                      <a:schemeClr val="dk1"/>
                    </a:solidFill>
                  </a:rPr>
                  <a:t>FAE determines that </a:t>
                </a:r>
                <a:r>
                  <a:rPr lang="en-US" sz="1200" dirty="0" smtClean="0">
                    <a:solidFill>
                      <a:schemeClr val="dk1"/>
                    </a:solidFill>
                  </a:rPr>
                  <a:t>steel </a:t>
                </a:r>
                <a:r>
                  <a:rPr lang="en-US" sz="1200" dirty="0">
                    <a:solidFill>
                      <a:schemeClr val="dk1"/>
                    </a:solidFill>
                  </a:rPr>
                  <a:t>and manufactured goods are not produced in the United States in sufficient and reasonably available quantities or of satisfactory quality. </a:t>
                </a:r>
              </a:p>
            </p:txBody>
          </p:sp>
        </p:grpSp>
        <p:sp>
          <p:nvSpPr>
            <p:cNvPr id="20" name="TextBox 19">
              <a:extLst>
                <a:ext uri="{FF2B5EF4-FFF2-40B4-BE49-F238E27FC236}">
                  <a16:creationId xmlns:a16="http://schemas.microsoft.com/office/drawing/2014/main" id="{E67C589D-F923-4726-B104-6F8E8062187D}"/>
                </a:ext>
              </a:extLst>
            </p:cNvPr>
            <p:cNvSpPr txBox="1"/>
            <p:nvPr/>
          </p:nvSpPr>
          <p:spPr bwMode="auto">
            <a:xfrm>
              <a:off x="1607777" y="2938452"/>
              <a:ext cx="470000" cy="430887"/>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02</a:t>
              </a:r>
            </a:p>
          </p:txBody>
        </p:sp>
        <p:sp>
          <p:nvSpPr>
            <p:cNvPr id="22" name="TextBox 21">
              <a:extLst>
                <a:ext uri="{FF2B5EF4-FFF2-40B4-BE49-F238E27FC236}">
                  <a16:creationId xmlns:a16="http://schemas.microsoft.com/office/drawing/2014/main" id="{9BA97A34-0F07-4F28-9B50-F88B485E9F90}"/>
                </a:ext>
              </a:extLst>
            </p:cNvPr>
            <p:cNvSpPr txBox="1"/>
            <p:nvPr/>
          </p:nvSpPr>
          <p:spPr bwMode="auto">
            <a:xfrm>
              <a:off x="2010027" y="2924387"/>
              <a:ext cx="1243644" cy="507832"/>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defPPr>
                <a:defRPr lang="en-US"/>
              </a:defPPr>
              <a:lvl1pPr>
                <a:buFontTx/>
                <a:buNone/>
                <a:defRPr sz="1500" b="1">
                  <a:solidFill>
                    <a:srgbClr val="BF9000"/>
                  </a:solidFill>
                  <a:latin typeface="Calibri "/>
                </a:defRPr>
              </a:lvl1pPr>
            </a:lstStyle>
            <a:p>
              <a:r>
                <a:rPr lang="en-US" sz="1200" dirty="0"/>
                <a:t>Non-Availability Determinations</a:t>
              </a:r>
            </a:p>
          </p:txBody>
        </p:sp>
        <p:cxnSp>
          <p:nvCxnSpPr>
            <p:cNvPr id="23" name="Straight Connector 22">
              <a:extLst>
                <a:ext uri="{FF2B5EF4-FFF2-40B4-BE49-F238E27FC236}">
                  <a16:creationId xmlns:a16="http://schemas.microsoft.com/office/drawing/2014/main" id="{B057F789-B899-4CB4-A4B3-ED970F8B9A41}"/>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27" name="Group 26">
            <a:extLst>
              <a:ext uri="{FF2B5EF4-FFF2-40B4-BE49-F238E27FC236}">
                <a16:creationId xmlns:a16="http://schemas.microsoft.com/office/drawing/2014/main" id="{11198D63-8D93-4BE6-84E7-9F793758B82B}"/>
              </a:ext>
            </a:extLst>
          </p:cNvPr>
          <p:cNvGrpSpPr/>
          <p:nvPr/>
        </p:nvGrpSpPr>
        <p:grpSpPr>
          <a:xfrm>
            <a:off x="5400112" y="1651133"/>
            <a:ext cx="2925540" cy="4536904"/>
            <a:chOff x="1594141" y="2759147"/>
            <a:chExt cx="1645920" cy="3657600"/>
          </a:xfrm>
          <a:solidFill>
            <a:schemeClr val="bg1"/>
          </a:solidFill>
          <a:effectLst/>
        </p:grpSpPr>
        <p:grpSp>
          <p:nvGrpSpPr>
            <p:cNvPr id="29" name="Group 28">
              <a:extLst>
                <a:ext uri="{FF2B5EF4-FFF2-40B4-BE49-F238E27FC236}">
                  <a16:creationId xmlns:a16="http://schemas.microsoft.com/office/drawing/2014/main" id="{31B6FDAF-9075-4FEB-979A-9DD3610C6D9C}"/>
                </a:ext>
              </a:extLst>
            </p:cNvPr>
            <p:cNvGrpSpPr/>
            <p:nvPr/>
          </p:nvGrpSpPr>
          <p:grpSpPr>
            <a:xfrm>
              <a:off x="1594141" y="2759147"/>
              <a:ext cx="1645920" cy="3657600"/>
              <a:chOff x="694522" y="2105789"/>
              <a:chExt cx="1645920" cy="3657600"/>
            </a:xfrm>
            <a:grpFill/>
          </p:grpSpPr>
          <p:sp>
            <p:nvSpPr>
              <p:cNvPr id="33" name="Rectangle: Rounded Corners 50">
                <a:extLst>
                  <a:ext uri="{FF2B5EF4-FFF2-40B4-BE49-F238E27FC236}">
                    <a16:creationId xmlns:a16="http://schemas.microsoft.com/office/drawing/2014/main" id="{E6FEB1FF-271E-4F97-83AC-36E6844BD30A}"/>
                  </a:ext>
                </a:extLst>
              </p:cNvPr>
              <p:cNvSpPr/>
              <p:nvPr/>
            </p:nvSpPr>
            <p:spPr bwMode="auto">
              <a:xfrm>
                <a:off x="694522" y="2105789"/>
                <a:ext cx="1645920" cy="3657600"/>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a:latin typeface="Arial" charset="0"/>
                </a:endParaRPr>
              </a:p>
            </p:txBody>
          </p:sp>
          <p:sp>
            <p:nvSpPr>
              <p:cNvPr id="34" name="TextBox 33">
                <a:extLst>
                  <a:ext uri="{FF2B5EF4-FFF2-40B4-BE49-F238E27FC236}">
                    <a16:creationId xmlns:a16="http://schemas.microsoft.com/office/drawing/2014/main" id="{017B124E-71C5-4DCE-A6E4-25B92A3B7EDC}"/>
                  </a:ext>
                </a:extLst>
              </p:cNvPr>
              <p:cNvSpPr txBox="1"/>
              <p:nvPr/>
            </p:nvSpPr>
            <p:spPr bwMode="auto">
              <a:xfrm>
                <a:off x="711991" y="2687190"/>
                <a:ext cx="1610981" cy="2232804"/>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200" kern="1200" dirty="0">
                    <a:solidFill>
                      <a:schemeClr val="dk1"/>
                    </a:solidFill>
                    <a:effectLst/>
                  </a:rPr>
                  <a:t>For </a:t>
                </a:r>
                <a:r>
                  <a:rPr lang="en-US" sz="1200" b="1" i="1" kern="1200" dirty="0">
                    <a:solidFill>
                      <a:schemeClr val="dk1"/>
                    </a:solidFill>
                    <a:effectLst/>
                  </a:rPr>
                  <a:t>facilities and equipment (F&amp;E) </a:t>
                </a:r>
                <a:r>
                  <a:rPr lang="en-US" sz="1200" kern="1200" dirty="0">
                    <a:solidFill>
                      <a:schemeClr val="dk1"/>
                    </a:solidFill>
                    <a:effectLst/>
                  </a:rPr>
                  <a:t>funded acquisitions under T3.6.4A.1.c(2)-(4),the following component test applies:</a:t>
                </a:r>
              </a:p>
              <a:p>
                <a:r>
                  <a:rPr lang="en-US" sz="1200" kern="1200" dirty="0">
                    <a:solidFill>
                      <a:schemeClr val="dk1"/>
                    </a:solidFill>
                    <a:effectLst/>
                  </a:rPr>
                  <a:t> </a:t>
                </a:r>
              </a:p>
              <a:p>
                <a:r>
                  <a:rPr lang="en-US" sz="1200" kern="1200" dirty="0">
                    <a:solidFill>
                      <a:schemeClr val="dk1"/>
                    </a:solidFill>
                    <a:effectLst/>
                  </a:rPr>
                  <a:t>(a) The cost of components and subcomponents produced in the United States is more than </a:t>
                </a:r>
                <a:r>
                  <a:rPr lang="en-US" sz="1200" b="1" i="1" kern="1200" dirty="0">
                    <a:solidFill>
                      <a:schemeClr val="dk1"/>
                    </a:solidFill>
                    <a:effectLst/>
                  </a:rPr>
                  <a:t>60 percent </a:t>
                </a:r>
                <a:r>
                  <a:rPr lang="en-US" sz="1200" kern="1200" dirty="0">
                    <a:solidFill>
                      <a:schemeClr val="dk1"/>
                    </a:solidFill>
                    <a:effectLst/>
                  </a:rPr>
                  <a:t>of the cost of all components of the facility or equipment used in the project. Labor costs involved in final assembly will not be included in calculating the cost of components; and</a:t>
                </a:r>
              </a:p>
              <a:p>
                <a:r>
                  <a:rPr lang="en-US" sz="1200" kern="1200" dirty="0">
                    <a:solidFill>
                      <a:schemeClr val="dk1"/>
                    </a:solidFill>
                    <a:effectLst/>
                  </a:rPr>
                  <a:t> </a:t>
                </a:r>
              </a:p>
              <a:p>
                <a:r>
                  <a:rPr lang="en-US" sz="1200" kern="1200" dirty="0">
                    <a:solidFill>
                      <a:schemeClr val="dk1"/>
                    </a:solidFill>
                    <a:effectLst/>
                  </a:rPr>
                  <a:t>(b) Final assembly of the facility or equipment has taken place in the United States</a:t>
                </a:r>
                <a:endParaRPr lang="en-US" sz="1200" dirty="0"/>
              </a:p>
            </p:txBody>
          </p:sp>
        </p:grpSp>
        <p:sp>
          <p:nvSpPr>
            <p:cNvPr id="30" name="TextBox 29">
              <a:extLst>
                <a:ext uri="{FF2B5EF4-FFF2-40B4-BE49-F238E27FC236}">
                  <a16:creationId xmlns:a16="http://schemas.microsoft.com/office/drawing/2014/main" id="{2CAA5866-15DF-4813-B3EE-AA057C943F35}"/>
                </a:ext>
              </a:extLst>
            </p:cNvPr>
            <p:cNvSpPr txBox="1"/>
            <p:nvPr/>
          </p:nvSpPr>
          <p:spPr bwMode="auto">
            <a:xfrm>
              <a:off x="1607777" y="2938452"/>
              <a:ext cx="206012" cy="430887"/>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03</a:t>
              </a:r>
            </a:p>
          </p:txBody>
        </p:sp>
        <p:sp>
          <p:nvSpPr>
            <p:cNvPr id="31" name="TextBox 30">
              <a:extLst>
                <a:ext uri="{FF2B5EF4-FFF2-40B4-BE49-F238E27FC236}">
                  <a16:creationId xmlns:a16="http://schemas.microsoft.com/office/drawing/2014/main" id="{D99B41E3-D216-4662-B743-3EA4093B6096}"/>
                </a:ext>
              </a:extLst>
            </p:cNvPr>
            <p:cNvSpPr txBox="1"/>
            <p:nvPr/>
          </p:nvSpPr>
          <p:spPr bwMode="auto">
            <a:xfrm>
              <a:off x="1922114" y="2974919"/>
              <a:ext cx="1208732" cy="235314"/>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pPr>
                <a:buFontTx/>
                <a:buNone/>
              </a:pPr>
              <a:r>
                <a:rPr lang="en-US" sz="1200" b="1" dirty="0">
                  <a:solidFill>
                    <a:srgbClr val="BF9000"/>
                  </a:solidFill>
                  <a:latin typeface="Calibri "/>
                </a:rPr>
                <a:t>Component Test</a:t>
              </a:r>
            </a:p>
          </p:txBody>
        </p:sp>
        <p:cxnSp>
          <p:nvCxnSpPr>
            <p:cNvPr id="32" name="Straight Connector 31">
              <a:extLst>
                <a:ext uri="{FF2B5EF4-FFF2-40B4-BE49-F238E27FC236}">
                  <a16:creationId xmlns:a16="http://schemas.microsoft.com/office/drawing/2014/main" id="{7182B730-E8F6-4376-A68A-85622706147E}"/>
                </a:ext>
              </a:extLst>
            </p:cNvPr>
            <p:cNvCxnSpPr/>
            <p:nvPr/>
          </p:nvCxnSpPr>
          <p:spPr bwMode="auto">
            <a:xfrm>
              <a:off x="1936098" y="3005154"/>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36" name="Group 35">
            <a:extLst>
              <a:ext uri="{FF2B5EF4-FFF2-40B4-BE49-F238E27FC236}">
                <a16:creationId xmlns:a16="http://schemas.microsoft.com/office/drawing/2014/main" id="{47EB4861-2333-4B93-88CF-CB03FD5585E3}"/>
              </a:ext>
            </a:extLst>
          </p:cNvPr>
          <p:cNvGrpSpPr/>
          <p:nvPr/>
        </p:nvGrpSpPr>
        <p:grpSpPr>
          <a:xfrm>
            <a:off x="8587347" y="1651132"/>
            <a:ext cx="2620584" cy="4592913"/>
            <a:chOff x="1594141" y="2759147"/>
            <a:chExt cx="1645920" cy="3657600"/>
          </a:xfrm>
          <a:solidFill>
            <a:schemeClr val="bg1"/>
          </a:solidFill>
          <a:effectLst/>
        </p:grpSpPr>
        <p:grpSp>
          <p:nvGrpSpPr>
            <p:cNvPr id="38" name="Group 37">
              <a:extLst>
                <a:ext uri="{FF2B5EF4-FFF2-40B4-BE49-F238E27FC236}">
                  <a16:creationId xmlns:a16="http://schemas.microsoft.com/office/drawing/2014/main" id="{734C29C5-8E1F-4759-920F-637864B2A722}"/>
                </a:ext>
              </a:extLst>
            </p:cNvPr>
            <p:cNvGrpSpPr/>
            <p:nvPr/>
          </p:nvGrpSpPr>
          <p:grpSpPr>
            <a:xfrm>
              <a:off x="1594141" y="2759147"/>
              <a:ext cx="1645920" cy="3657600"/>
              <a:chOff x="694522" y="2105789"/>
              <a:chExt cx="1645920" cy="3657600"/>
            </a:xfrm>
            <a:grpFill/>
          </p:grpSpPr>
          <p:sp>
            <p:nvSpPr>
              <p:cNvPr id="42" name="Rectangle: Rounded Corners 50">
                <a:extLst>
                  <a:ext uri="{FF2B5EF4-FFF2-40B4-BE49-F238E27FC236}">
                    <a16:creationId xmlns:a16="http://schemas.microsoft.com/office/drawing/2014/main" id="{97B82F26-9F59-441A-8CBB-7902F4DFCE12}"/>
                  </a:ext>
                </a:extLst>
              </p:cNvPr>
              <p:cNvSpPr/>
              <p:nvPr/>
            </p:nvSpPr>
            <p:spPr bwMode="auto">
              <a:xfrm>
                <a:off x="694522" y="2105789"/>
                <a:ext cx="1645920" cy="3657600"/>
              </a:xfrm>
              <a:prstGeom prst="roundRect">
                <a:avLst>
                  <a:gd name="adj" fmla="val 6988"/>
                </a:avLst>
              </a:prstGeom>
              <a:grp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50000"/>
                  </a:spcBef>
                  <a:spcAft>
                    <a:spcPct val="0"/>
                  </a:spcAft>
                  <a:buFontTx/>
                  <a:buChar char="•"/>
                </a:pPr>
                <a:endParaRPr lang="en-US" sz="2400" dirty="0">
                  <a:latin typeface="Arial" charset="0"/>
                </a:endParaRPr>
              </a:p>
            </p:txBody>
          </p:sp>
          <p:sp>
            <p:nvSpPr>
              <p:cNvPr id="43" name="TextBox 42">
                <a:extLst>
                  <a:ext uri="{FF2B5EF4-FFF2-40B4-BE49-F238E27FC236}">
                    <a16:creationId xmlns:a16="http://schemas.microsoft.com/office/drawing/2014/main" id="{F7F5FD56-89F5-4D02-8E40-92BD8E63E772}"/>
                  </a:ext>
                </a:extLst>
              </p:cNvPr>
              <p:cNvSpPr txBox="1"/>
              <p:nvPr/>
            </p:nvSpPr>
            <p:spPr bwMode="auto">
              <a:xfrm>
                <a:off x="729461" y="2708541"/>
                <a:ext cx="1610981" cy="540054"/>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r>
                  <a:rPr lang="en-US" sz="1200" kern="1200" dirty="0">
                    <a:solidFill>
                      <a:schemeClr val="dk1"/>
                    </a:solidFill>
                    <a:effectLst/>
                  </a:rPr>
                  <a:t>Including domestic material will increase the cost of the overall project contract by more than 25%</a:t>
                </a:r>
                <a:endParaRPr lang="en-US" sz="1200" dirty="0"/>
              </a:p>
            </p:txBody>
          </p:sp>
        </p:grpSp>
        <p:sp>
          <p:nvSpPr>
            <p:cNvPr id="39" name="TextBox 38">
              <a:extLst>
                <a:ext uri="{FF2B5EF4-FFF2-40B4-BE49-F238E27FC236}">
                  <a16:creationId xmlns:a16="http://schemas.microsoft.com/office/drawing/2014/main" id="{57FD5FAF-9659-4F13-B3F5-10A29C2250BC}"/>
                </a:ext>
              </a:extLst>
            </p:cNvPr>
            <p:cNvSpPr txBox="1"/>
            <p:nvPr/>
          </p:nvSpPr>
          <p:spPr bwMode="auto">
            <a:xfrm>
              <a:off x="1607777" y="2938452"/>
              <a:ext cx="427273" cy="430887"/>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spAutoFit/>
            </a:bodyPr>
            <a:lstStyle/>
            <a:p>
              <a:pPr>
                <a:buFontTx/>
                <a:buNone/>
              </a:pPr>
              <a:r>
                <a:rPr lang="en-US" sz="2200" dirty="0">
                  <a:solidFill>
                    <a:srgbClr val="002060"/>
                  </a:solidFill>
                  <a:latin typeface="+mj-lt"/>
                </a:rPr>
                <a:t>04</a:t>
              </a:r>
            </a:p>
          </p:txBody>
        </p:sp>
        <p:sp>
          <p:nvSpPr>
            <p:cNvPr id="40" name="TextBox 39">
              <a:extLst>
                <a:ext uri="{FF2B5EF4-FFF2-40B4-BE49-F238E27FC236}">
                  <a16:creationId xmlns:a16="http://schemas.microsoft.com/office/drawing/2014/main" id="{9F252D4B-25F6-45E4-98FC-4B879D24CE29}"/>
                </a:ext>
              </a:extLst>
            </p:cNvPr>
            <p:cNvSpPr txBox="1"/>
            <p:nvPr/>
          </p:nvSpPr>
          <p:spPr bwMode="auto">
            <a:xfrm>
              <a:off x="2010026" y="2986605"/>
              <a:ext cx="1208732" cy="231452"/>
            </a:xfrm>
            <a:prstGeom prst="rect">
              <a:avLst/>
            </a:prstGeom>
            <a:gr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p>
              <a:pPr>
                <a:buFontTx/>
                <a:buNone/>
              </a:pPr>
              <a:r>
                <a:rPr lang="en-US" sz="1200" b="1" dirty="0">
                  <a:solidFill>
                    <a:srgbClr val="BF9000"/>
                  </a:solidFill>
                  <a:latin typeface="Calibri "/>
                </a:rPr>
                <a:t>Project</a:t>
              </a:r>
              <a:r>
                <a:rPr lang="en-US" sz="1200" dirty="0">
                  <a:solidFill>
                    <a:srgbClr val="BF9000"/>
                  </a:solidFill>
                  <a:latin typeface="Arial Black" panose="020B0A04020102020204" pitchFamily="34" charset="0"/>
                </a:rPr>
                <a:t> </a:t>
              </a:r>
              <a:r>
                <a:rPr lang="en-US" sz="1200" b="1" dirty="0">
                  <a:solidFill>
                    <a:srgbClr val="BF9000"/>
                  </a:solidFill>
                  <a:latin typeface="Calibri "/>
                </a:rPr>
                <a:t>Cost Increase</a:t>
              </a:r>
            </a:p>
          </p:txBody>
        </p:sp>
        <p:cxnSp>
          <p:nvCxnSpPr>
            <p:cNvPr id="41" name="Straight Connector 40">
              <a:extLst>
                <a:ext uri="{FF2B5EF4-FFF2-40B4-BE49-F238E27FC236}">
                  <a16:creationId xmlns:a16="http://schemas.microsoft.com/office/drawing/2014/main" id="{89D76738-A81B-42F4-865A-641D21F2DA6F}"/>
                </a:ext>
              </a:extLst>
            </p:cNvPr>
            <p:cNvCxnSpPr/>
            <p:nvPr/>
          </p:nvCxnSpPr>
          <p:spPr bwMode="auto">
            <a:xfrm>
              <a:off x="2036716" y="3031958"/>
              <a:ext cx="0" cy="274320"/>
            </a:xfrm>
            <a:prstGeom prst="line">
              <a:avLst/>
            </a:prstGeom>
            <a:grpFill/>
            <a:ln w="19050">
              <a:solidFill>
                <a:srgbClr val="C7B45E"/>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grpSp>
      <p:sp>
        <p:nvSpPr>
          <p:cNvPr id="35" name="Flowchart: Connector 34">
            <a:extLst>
              <a:ext uri="{FF2B5EF4-FFF2-40B4-BE49-F238E27FC236}">
                <a16:creationId xmlns:a16="http://schemas.microsoft.com/office/drawing/2014/main" id="{60BD8E0C-2463-41B9-B96F-C5A9CC683F8A}"/>
              </a:ext>
            </a:extLst>
          </p:cNvPr>
          <p:cNvSpPr/>
          <p:nvPr/>
        </p:nvSpPr>
        <p:spPr>
          <a:xfrm>
            <a:off x="10585613" y="62866"/>
            <a:ext cx="1526030" cy="1431161"/>
          </a:xfrm>
          <a:prstGeom prst="flowChartConnector">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AMS Reference</a:t>
            </a:r>
          </a:p>
          <a:p>
            <a:pPr algn="ctr"/>
            <a:r>
              <a:rPr lang="en-US" sz="1400" b="1" dirty="0" smtClean="0">
                <a:solidFill>
                  <a:schemeClr val="bg1"/>
                </a:solidFill>
              </a:rPr>
              <a:t>T3.6.4.A.2.b</a:t>
            </a:r>
            <a:endParaRPr lang="en-US" sz="1400" dirty="0"/>
          </a:p>
        </p:txBody>
      </p:sp>
    </p:spTree>
    <p:extLst>
      <p:ext uri="{BB962C8B-B14F-4D97-AF65-F5344CB8AC3E}">
        <p14:creationId xmlns:p14="http://schemas.microsoft.com/office/powerpoint/2010/main" val="1712095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arn(inVertical)">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barn(inVertical)">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barn(inVertical)">
                                      <p:cBhvr>
                                        <p:cTn id="2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1" name="TextBox 20"/>
          <p:cNvSpPr txBox="1"/>
          <p:nvPr/>
        </p:nvSpPr>
        <p:spPr>
          <a:xfrm>
            <a:off x="71254" y="132116"/>
            <a:ext cx="8196053" cy="646331"/>
          </a:xfrm>
          <a:prstGeom prst="homePlate">
            <a:avLst/>
          </a:prstGeom>
          <a:solidFill>
            <a:srgbClr val="548235"/>
          </a:solidFill>
          <a:ln>
            <a:noFill/>
          </a:ln>
        </p:spPr>
        <p:txBody>
          <a:bodyPr wrap="square" rtlCol="0">
            <a:spAutoFit/>
          </a:bodyPr>
          <a:lstStyle/>
          <a:p>
            <a:r>
              <a:rPr lang="en-US" sz="3600" b="1" dirty="0">
                <a:solidFill>
                  <a:schemeClr val="bg1"/>
                </a:solidFill>
              </a:rPr>
              <a:t>Knowledge Check </a:t>
            </a:r>
            <a:endParaRPr lang="en-US" sz="3600" b="1" dirty="0">
              <a:solidFill>
                <a:schemeClr val="bg2"/>
              </a:solidFill>
            </a:endParaRPr>
          </a:p>
        </p:txBody>
      </p:sp>
      <p:sp>
        <p:nvSpPr>
          <p:cNvPr id="6" name="TextBox 5"/>
          <p:cNvSpPr txBox="1"/>
          <p:nvPr/>
        </p:nvSpPr>
        <p:spPr>
          <a:xfrm>
            <a:off x="463900" y="1152905"/>
            <a:ext cx="9712423" cy="3970318"/>
          </a:xfrm>
          <a:prstGeom prst="rect">
            <a:avLst/>
          </a:prstGeom>
          <a:noFill/>
        </p:spPr>
        <p:txBody>
          <a:bodyPr wrap="square" rtlCol="0">
            <a:spAutoFit/>
          </a:bodyPr>
          <a:lstStyle/>
          <a:p>
            <a:r>
              <a:rPr lang="en-US" b="1" dirty="0">
                <a:solidFill>
                  <a:schemeClr val="bg1"/>
                </a:solidFill>
              </a:rPr>
              <a:t>What waivers under Buy America Preference are allowed for Ops-funded purchases </a:t>
            </a:r>
            <a:br>
              <a:rPr lang="en-US" b="1" dirty="0">
                <a:solidFill>
                  <a:schemeClr val="bg1"/>
                </a:solidFill>
              </a:rPr>
            </a:br>
            <a:r>
              <a:rPr lang="en-US" b="1" dirty="0">
                <a:solidFill>
                  <a:schemeClr val="bg1"/>
                </a:solidFill>
              </a:rPr>
              <a:t>of steel and manufactured goods?</a:t>
            </a:r>
          </a:p>
          <a:p>
            <a:endParaRPr lang="en-US" dirty="0">
              <a:solidFill>
                <a:schemeClr val="bg1"/>
              </a:solidFill>
            </a:endParaRPr>
          </a:p>
          <a:p>
            <a:pPr marL="342900" indent="-342900">
              <a:buFont typeface="+mj-lt"/>
              <a:buAutoNum type="alphaUcPeriod"/>
            </a:pPr>
            <a:r>
              <a:rPr lang="en-US" dirty="0">
                <a:solidFill>
                  <a:schemeClr val="bg1"/>
                </a:solidFill>
              </a:rPr>
              <a:t>Project Cost Increase, Non-Availability Waiver, Component Test, and Public Interest</a:t>
            </a:r>
          </a:p>
          <a:p>
            <a:pPr marL="342900" indent="-342900">
              <a:buFont typeface="+mj-lt"/>
              <a:buAutoNum type="alphaUcPeriod"/>
            </a:pPr>
            <a:endParaRPr lang="en-US" dirty="0">
              <a:solidFill>
                <a:schemeClr val="bg1"/>
              </a:solidFill>
            </a:endParaRPr>
          </a:p>
          <a:p>
            <a:pPr marL="342900" indent="-342900">
              <a:buFont typeface="+mj-lt"/>
              <a:buAutoNum type="alphaUcPeriod"/>
            </a:pPr>
            <a:r>
              <a:rPr lang="en-US" dirty="0">
                <a:solidFill>
                  <a:schemeClr val="bg1"/>
                </a:solidFill>
              </a:rPr>
              <a:t>Non-Availability Waiver, Project Cost Increase, and Public Interest Waiver </a:t>
            </a:r>
          </a:p>
          <a:p>
            <a:pPr marL="342900" indent="-342900">
              <a:buFont typeface="+mj-lt"/>
              <a:buAutoNum type="alphaUcPeriod"/>
            </a:pPr>
            <a:endParaRPr lang="en-US" dirty="0">
              <a:solidFill>
                <a:schemeClr val="bg1"/>
              </a:solidFill>
            </a:endParaRPr>
          </a:p>
          <a:p>
            <a:pPr marL="342900" indent="-342900">
              <a:buFont typeface="+mj-lt"/>
              <a:buAutoNum type="alphaUcPeriod"/>
            </a:pPr>
            <a:r>
              <a:rPr lang="en-US" dirty="0">
                <a:solidFill>
                  <a:schemeClr val="bg1"/>
                </a:solidFill>
              </a:rPr>
              <a:t>Component Test, Project Costs, and Public Interest</a:t>
            </a:r>
          </a:p>
          <a:p>
            <a:pPr marL="342900" indent="-342900">
              <a:buFont typeface="+mj-lt"/>
              <a:buAutoNum type="alphaUcPeriod"/>
            </a:pPr>
            <a:endParaRPr lang="en-US" dirty="0">
              <a:solidFill>
                <a:schemeClr val="bg1"/>
              </a:solidFill>
            </a:endParaRPr>
          </a:p>
          <a:p>
            <a:pPr marL="342900" indent="-342900">
              <a:buFont typeface="+mj-lt"/>
              <a:buAutoNum type="alphaUcPeriod"/>
            </a:pPr>
            <a:r>
              <a:rPr lang="en-US" dirty="0">
                <a:solidFill>
                  <a:schemeClr val="bg1"/>
                </a:solidFill>
              </a:rPr>
              <a:t>Public Interest, Non-Availability, and Component Test</a:t>
            </a:r>
          </a:p>
          <a:p>
            <a:pPr marL="342900" indent="-342900">
              <a:buFont typeface="+mj-lt"/>
              <a:buAutoNum type="alphaUcPeriod"/>
            </a:pPr>
            <a:endParaRPr lang="en-US" dirty="0">
              <a:solidFill>
                <a:schemeClr val="bg1"/>
              </a:solidFill>
            </a:endParaRPr>
          </a:p>
          <a:p>
            <a:pPr marL="342900" indent="-342900">
              <a:buFont typeface="+mj-lt"/>
              <a:buAutoNum type="alphaUcPeriod"/>
            </a:pPr>
            <a:endParaRPr lang="en-US" dirty="0">
              <a:solidFill>
                <a:schemeClr val="bg1"/>
              </a:solidFill>
            </a:endParaRPr>
          </a:p>
          <a:p>
            <a:pPr marL="342900" indent="-342900">
              <a:buFont typeface="+mj-lt"/>
              <a:buAutoNum type="alphaUcPeriod"/>
            </a:pPr>
            <a:endParaRPr lang="en-US" dirty="0">
              <a:solidFill>
                <a:schemeClr val="bg1"/>
              </a:solidFill>
            </a:endParaRPr>
          </a:p>
          <a:p>
            <a:pPr marL="342900" indent="-342900">
              <a:buFont typeface="+mj-lt"/>
              <a:buAutoNum type="alphaUcPeriod"/>
            </a:pPr>
            <a:endParaRPr lang="en-US" dirty="0">
              <a:solidFill>
                <a:schemeClr val="bg1"/>
              </a:solidFill>
            </a:endParaRPr>
          </a:p>
        </p:txBody>
      </p:sp>
      <p:sp>
        <p:nvSpPr>
          <p:cNvPr id="3" name="Flowchart: Delay 2">
            <a:extLst>
              <a:ext uri="{FF2B5EF4-FFF2-40B4-BE49-F238E27FC236}">
                <a16:creationId xmlns:a16="http://schemas.microsoft.com/office/drawing/2014/main" id="{54B6334C-705A-4CF8-BC69-649228394BB3}"/>
              </a:ext>
            </a:extLst>
          </p:cNvPr>
          <p:cNvSpPr/>
          <p:nvPr/>
        </p:nvSpPr>
        <p:spPr>
          <a:xfrm flipH="1">
            <a:off x="9266547" y="0"/>
            <a:ext cx="2925452" cy="6858000"/>
          </a:xfrm>
          <a:prstGeom prst="flowChartDelay">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0E20FA13-0CD5-4A00-AEA8-FC80C1C4E41B}"/>
              </a:ext>
            </a:extLst>
          </p:cNvPr>
          <p:cNvGrpSpPr/>
          <p:nvPr/>
        </p:nvGrpSpPr>
        <p:grpSpPr>
          <a:xfrm flipH="1">
            <a:off x="10461686" y="3680660"/>
            <a:ext cx="511666" cy="490542"/>
            <a:chOff x="4964627" y="3703863"/>
            <a:chExt cx="393594" cy="377344"/>
          </a:xfrm>
          <a:solidFill>
            <a:schemeClr val="tx2">
              <a:lumMod val="60000"/>
              <a:lumOff val="40000"/>
            </a:schemeClr>
          </a:solidFill>
        </p:grpSpPr>
        <p:sp>
          <p:nvSpPr>
            <p:cNvPr id="8" name="Oval 1">
              <a:extLst>
                <a:ext uri="{FF2B5EF4-FFF2-40B4-BE49-F238E27FC236}">
                  <a16:creationId xmlns:a16="http://schemas.microsoft.com/office/drawing/2014/main" id="{CA66C609-7C1A-45A9-BF5C-8C5B95CE6E33}"/>
                </a:ext>
              </a:extLst>
            </p:cNvPr>
            <p:cNvSpPr/>
            <p:nvPr/>
          </p:nvSpPr>
          <p:spPr>
            <a:xfrm flipH="1">
              <a:off x="4977747" y="3794659"/>
              <a:ext cx="367354" cy="65606"/>
            </a:xfrm>
            <a:custGeom>
              <a:avLst/>
              <a:gdLst/>
              <a:ahLst/>
              <a:cxnLst/>
              <a:rect l="l" t="t" r="r" b="b"/>
              <a:pathLst>
                <a:path w="920008" h="164304">
                  <a:moveTo>
                    <a:pt x="852708" y="0"/>
                  </a:moveTo>
                  <a:lnTo>
                    <a:pt x="67299" y="0"/>
                  </a:lnTo>
                  <a:cubicBezTo>
                    <a:pt x="30131" y="0"/>
                    <a:pt x="0" y="30131"/>
                    <a:pt x="0" y="67299"/>
                  </a:cubicBezTo>
                  <a:lnTo>
                    <a:pt x="0" y="97005"/>
                  </a:lnTo>
                  <a:cubicBezTo>
                    <a:pt x="0" y="134173"/>
                    <a:pt x="30131" y="164304"/>
                    <a:pt x="67299" y="164304"/>
                  </a:cubicBezTo>
                  <a:lnTo>
                    <a:pt x="852708" y="164304"/>
                  </a:lnTo>
                  <a:cubicBezTo>
                    <a:pt x="889877" y="164304"/>
                    <a:pt x="920008" y="134173"/>
                    <a:pt x="920008" y="97005"/>
                  </a:cubicBezTo>
                  <a:lnTo>
                    <a:pt x="920008" y="67299"/>
                  </a:lnTo>
                  <a:cubicBezTo>
                    <a:pt x="920008" y="30131"/>
                    <a:pt x="889877" y="0"/>
                    <a:pt x="8527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Oval 1">
              <a:extLst>
                <a:ext uri="{FF2B5EF4-FFF2-40B4-BE49-F238E27FC236}">
                  <a16:creationId xmlns:a16="http://schemas.microsoft.com/office/drawing/2014/main" id="{98B66C6F-237A-4BBE-9EA8-2B271FC30E89}"/>
                </a:ext>
              </a:extLst>
            </p:cNvPr>
            <p:cNvSpPr/>
            <p:nvPr/>
          </p:nvSpPr>
          <p:spPr>
            <a:xfrm flipH="1">
              <a:off x="5017106" y="3976249"/>
              <a:ext cx="288634" cy="104958"/>
            </a:xfrm>
            <a:custGeom>
              <a:avLst/>
              <a:gdLst/>
              <a:ahLst/>
              <a:cxnLst/>
              <a:rect l="l" t="t" r="r" b="b"/>
              <a:pathLst>
                <a:path w="722862" h="262858">
                  <a:moveTo>
                    <a:pt x="722862" y="0"/>
                  </a:moveTo>
                  <a:lnTo>
                    <a:pt x="0" y="0"/>
                  </a:lnTo>
                  <a:lnTo>
                    <a:pt x="0" y="131429"/>
                  </a:lnTo>
                  <a:cubicBezTo>
                    <a:pt x="0" y="204015"/>
                    <a:pt x="161818" y="262858"/>
                    <a:pt x="361431" y="262858"/>
                  </a:cubicBezTo>
                  <a:cubicBezTo>
                    <a:pt x="561044" y="262858"/>
                    <a:pt x="722862" y="204015"/>
                    <a:pt x="722862" y="1314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Oval 1">
              <a:extLst>
                <a:ext uri="{FF2B5EF4-FFF2-40B4-BE49-F238E27FC236}">
                  <a16:creationId xmlns:a16="http://schemas.microsoft.com/office/drawing/2014/main" id="{72BAAF05-CDB2-43EF-9FDE-358D18F0FFC3}"/>
                </a:ext>
              </a:extLst>
            </p:cNvPr>
            <p:cNvSpPr/>
            <p:nvPr/>
          </p:nvSpPr>
          <p:spPr>
            <a:xfrm flipH="1">
              <a:off x="4990867" y="3885454"/>
              <a:ext cx="341114" cy="65606"/>
            </a:xfrm>
            <a:custGeom>
              <a:avLst/>
              <a:gdLst/>
              <a:ahLst/>
              <a:cxnLst/>
              <a:rect l="l" t="t" r="r" b="b"/>
              <a:pathLst>
                <a:path w="854293" h="164306">
                  <a:moveTo>
                    <a:pt x="786994" y="0"/>
                  </a:moveTo>
                  <a:lnTo>
                    <a:pt x="67299" y="0"/>
                  </a:lnTo>
                  <a:cubicBezTo>
                    <a:pt x="30131" y="0"/>
                    <a:pt x="0" y="30131"/>
                    <a:pt x="0" y="67299"/>
                  </a:cubicBezTo>
                  <a:lnTo>
                    <a:pt x="0" y="97007"/>
                  </a:lnTo>
                  <a:cubicBezTo>
                    <a:pt x="0" y="134174"/>
                    <a:pt x="30131" y="164306"/>
                    <a:pt x="67299" y="164306"/>
                  </a:cubicBezTo>
                  <a:lnTo>
                    <a:pt x="786994" y="164306"/>
                  </a:lnTo>
                  <a:cubicBezTo>
                    <a:pt x="824162" y="164306"/>
                    <a:pt x="854293" y="134174"/>
                    <a:pt x="854293" y="97007"/>
                  </a:cubicBezTo>
                  <a:lnTo>
                    <a:pt x="854293" y="67299"/>
                  </a:lnTo>
                  <a:cubicBezTo>
                    <a:pt x="854293" y="30131"/>
                    <a:pt x="824162" y="0"/>
                    <a:pt x="7869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 name="Oval 1">
              <a:extLst>
                <a:ext uri="{FF2B5EF4-FFF2-40B4-BE49-F238E27FC236}">
                  <a16:creationId xmlns:a16="http://schemas.microsoft.com/office/drawing/2014/main" id="{C4582989-71A2-4456-A19A-C7C303D2D342}"/>
                </a:ext>
              </a:extLst>
            </p:cNvPr>
            <p:cNvSpPr/>
            <p:nvPr/>
          </p:nvSpPr>
          <p:spPr>
            <a:xfrm flipH="1">
              <a:off x="4964627" y="3703863"/>
              <a:ext cx="393594" cy="65606"/>
            </a:xfrm>
            <a:custGeom>
              <a:avLst/>
              <a:gdLst/>
              <a:ahLst/>
              <a:cxnLst/>
              <a:rect l="l" t="t" r="r" b="b"/>
              <a:pathLst>
                <a:path w="985723" h="164305">
                  <a:moveTo>
                    <a:pt x="918424" y="0"/>
                  </a:moveTo>
                  <a:lnTo>
                    <a:pt x="67300" y="0"/>
                  </a:lnTo>
                  <a:cubicBezTo>
                    <a:pt x="30131" y="0"/>
                    <a:pt x="0" y="30130"/>
                    <a:pt x="0" y="67298"/>
                  </a:cubicBezTo>
                  <a:lnTo>
                    <a:pt x="0" y="97006"/>
                  </a:lnTo>
                  <a:cubicBezTo>
                    <a:pt x="0" y="134173"/>
                    <a:pt x="30131" y="164305"/>
                    <a:pt x="67300" y="164305"/>
                  </a:cubicBezTo>
                  <a:lnTo>
                    <a:pt x="918424" y="164305"/>
                  </a:lnTo>
                  <a:cubicBezTo>
                    <a:pt x="955592" y="164305"/>
                    <a:pt x="985723" y="134173"/>
                    <a:pt x="985723" y="97006"/>
                  </a:cubicBezTo>
                  <a:lnTo>
                    <a:pt x="985723" y="67298"/>
                  </a:lnTo>
                  <a:cubicBezTo>
                    <a:pt x="985723" y="30130"/>
                    <a:pt x="955592" y="0"/>
                    <a:pt x="91842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12" name="Oval 3">
            <a:extLst>
              <a:ext uri="{FF2B5EF4-FFF2-40B4-BE49-F238E27FC236}">
                <a16:creationId xmlns:a16="http://schemas.microsoft.com/office/drawing/2014/main" id="{76E16A14-115A-4D50-BB47-1102612D77BD}"/>
              </a:ext>
            </a:extLst>
          </p:cNvPr>
          <p:cNvSpPr/>
          <p:nvPr/>
        </p:nvSpPr>
        <p:spPr>
          <a:xfrm>
            <a:off x="10105127" y="2233047"/>
            <a:ext cx="1224785" cy="1351173"/>
          </a:xfrm>
          <a:custGeom>
            <a:avLst/>
            <a:gdLst/>
            <a:ahLst/>
            <a:cxnLst/>
            <a:rect l="l" t="t" r="r" b="b"/>
            <a:pathLst>
              <a:path w="790861" h="872472">
                <a:moveTo>
                  <a:pt x="394689" y="0"/>
                </a:moveTo>
                <a:lnTo>
                  <a:pt x="395430" y="57"/>
                </a:lnTo>
                <a:lnTo>
                  <a:pt x="396172" y="0"/>
                </a:lnTo>
                <a:cubicBezTo>
                  <a:pt x="614153" y="0"/>
                  <a:pt x="790861" y="176708"/>
                  <a:pt x="790861" y="394689"/>
                </a:cubicBezTo>
                <a:cubicBezTo>
                  <a:pt x="790861" y="542198"/>
                  <a:pt x="685540" y="687780"/>
                  <a:pt x="602673" y="754231"/>
                </a:cubicBezTo>
                <a:cubicBezTo>
                  <a:pt x="577986" y="782673"/>
                  <a:pt x="588881" y="797618"/>
                  <a:pt x="583576" y="834696"/>
                </a:cubicBezTo>
                <a:cubicBezTo>
                  <a:pt x="569784" y="863319"/>
                  <a:pt x="557447" y="872472"/>
                  <a:pt x="533068" y="872472"/>
                </a:cubicBezTo>
                <a:lnTo>
                  <a:pt x="395430" y="871979"/>
                </a:lnTo>
                <a:lnTo>
                  <a:pt x="257793" y="872472"/>
                </a:lnTo>
                <a:cubicBezTo>
                  <a:pt x="233414" y="872472"/>
                  <a:pt x="221078" y="863319"/>
                  <a:pt x="207286" y="834696"/>
                </a:cubicBezTo>
                <a:cubicBezTo>
                  <a:pt x="201981" y="797618"/>
                  <a:pt x="212876" y="782673"/>
                  <a:pt x="188188" y="754231"/>
                </a:cubicBezTo>
                <a:cubicBezTo>
                  <a:pt x="105322" y="687780"/>
                  <a:pt x="0" y="542198"/>
                  <a:pt x="0" y="394689"/>
                </a:cubicBezTo>
                <a:cubicBezTo>
                  <a:pt x="0" y="176708"/>
                  <a:pt x="176709" y="0"/>
                  <a:pt x="39468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 name="Chevron 2">
            <a:extLst>
              <a:ext uri="{FF2B5EF4-FFF2-40B4-BE49-F238E27FC236}">
                <a16:creationId xmlns:a16="http://schemas.microsoft.com/office/drawing/2014/main" id="{AEBB2208-82B1-4DFA-A57E-431A11F6CEF0}"/>
              </a:ext>
            </a:extLst>
          </p:cNvPr>
          <p:cNvSpPr/>
          <p:nvPr/>
        </p:nvSpPr>
        <p:spPr>
          <a:xfrm rot="5400000">
            <a:off x="10211213" y="2036361"/>
            <a:ext cx="1387834" cy="1488513"/>
          </a:xfrm>
          <a:custGeom>
            <a:avLst/>
            <a:gdLst/>
            <a:ahLst/>
            <a:cxnLst/>
            <a:rect l="l" t="t" r="r" b="b"/>
            <a:pathLst>
              <a:path w="3010478" h="2971924">
                <a:moveTo>
                  <a:pt x="0" y="0"/>
                </a:moveTo>
                <a:cubicBezTo>
                  <a:pt x="597789" y="631968"/>
                  <a:pt x="1954851" y="1281936"/>
                  <a:pt x="3010478" y="1750136"/>
                </a:cubicBezTo>
                <a:lnTo>
                  <a:pt x="3010478" y="1766533"/>
                </a:lnTo>
                <a:cubicBezTo>
                  <a:pt x="2556291" y="2057095"/>
                  <a:pt x="1750264" y="2348261"/>
                  <a:pt x="1695591" y="2971924"/>
                </a:cubicBezTo>
                <a:lnTo>
                  <a:pt x="1167606" y="2794065"/>
                </a:lnTo>
                <a:cubicBezTo>
                  <a:pt x="1356560" y="2217270"/>
                  <a:pt x="1563728" y="2059107"/>
                  <a:pt x="1967797" y="1771109"/>
                </a:cubicBezTo>
                <a:cubicBezTo>
                  <a:pt x="1212626" y="1431720"/>
                  <a:pt x="908197" y="1282487"/>
                  <a:pt x="19210" y="696594"/>
                </a:cubicBezTo>
                <a:cubicBezTo>
                  <a:pt x="12874" y="464793"/>
                  <a:pt x="13037" y="311571"/>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15" name="TextBox 14">
            <a:extLst>
              <a:ext uri="{FF2B5EF4-FFF2-40B4-BE49-F238E27FC236}">
                <a16:creationId xmlns:a16="http://schemas.microsoft.com/office/drawing/2014/main" id="{5BD2841B-64EA-4D66-A1FF-43D53F586E92}"/>
              </a:ext>
            </a:extLst>
          </p:cNvPr>
          <p:cNvSpPr txBox="1"/>
          <p:nvPr/>
        </p:nvSpPr>
        <p:spPr>
          <a:xfrm>
            <a:off x="1168928" y="4135815"/>
            <a:ext cx="7946409" cy="2585323"/>
          </a:xfrm>
          <a:custGeom>
            <a:avLst/>
            <a:gdLst>
              <a:gd name="connsiteX0" fmla="*/ 0 w 7946409"/>
              <a:gd name="connsiteY0" fmla="*/ 0 h 2585323"/>
              <a:gd name="connsiteX1" fmla="*/ 7946409 w 7946409"/>
              <a:gd name="connsiteY1" fmla="*/ 0 h 2585323"/>
              <a:gd name="connsiteX2" fmla="*/ 7946409 w 7946409"/>
              <a:gd name="connsiteY2" fmla="*/ 2585323 h 2585323"/>
              <a:gd name="connsiteX3" fmla="*/ 0 w 7946409"/>
              <a:gd name="connsiteY3" fmla="*/ 2585323 h 2585323"/>
              <a:gd name="connsiteX4" fmla="*/ 0 w 7946409"/>
              <a:gd name="connsiteY4" fmla="*/ 0 h 2585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6409" h="2585323" fill="none" extrusionOk="0">
                <a:moveTo>
                  <a:pt x="0" y="0"/>
                </a:moveTo>
                <a:cubicBezTo>
                  <a:pt x="2095959" y="164693"/>
                  <a:pt x="4614231" y="51291"/>
                  <a:pt x="7946409" y="0"/>
                </a:cubicBezTo>
                <a:cubicBezTo>
                  <a:pt x="7920354" y="1156332"/>
                  <a:pt x="7855968" y="2069828"/>
                  <a:pt x="7946409" y="2585323"/>
                </a:cubicBezTo>
                <a:cubicBezTo>
                  <a:pt x="5807365" y="2429592"/>
                  <a:pt x="3419006" y="2684587"/>
                  <a:pt x="0" y="2585323"/>
                </a:cubicBezTo>
                <a:cubicBezTo>
                  <a:pt x="75818" y="1548871"/>
                  <a:pt x="-4343" y="972848"/>
                  <a:pt x="0" y="0"/>
                </a:cubicBezTo>
                <a:close/>
              </a:path>
              <a:path w="7946409" h="2585323" stroke="0" extrusionOk="0">
                <a:moveTo>
                  <a:pt x="0" y="0"/>
                </a:moveTo>
                <a:cubicBezTo>
                  <a:pt x="1606915" y="101096"/>
                  <a:pt x="5171594" y="-30187"/>
                  <a:pt x="7946409" y="0"/>
                </a:cubicBezTo>
                <a:cubicBezTo>
                  <a:pt x="8022071" y="331296"/>
                  <a:pt x="7834390" y="1378028"/>
                  <a:pt x="7946409" y="2585323"/>
                </a:cubicBezTo>
                <a:cubicBezTo>
                  <a:pt x="6641197" y="2460523"/>
                  <a:pt x="1647703" y="2499499"/>
                  <a:pt x="0" y="2585323"/>
                </a:cubicBezTo>
                <a:cubicBezTo>
                  <a:pt x="-61540" y="1723286"/>
                  <a:pt x="158303" y="1259251"/>
                  <a:pt x="0" y="0"/>
                </a:cubicBezTo>
                <a:close/>
              </a:path>
            </a:pathLst>
          </a:custGeom>
          <a:solidFill>
            <a:srgbClr val="548235"/>
          </a:solidFill>
          <a:ln>
            <a:solidFill>
              <a:schemeClr val="accent4"/>
            </a:solidFill>
            <a:extLst>
              <a:ext uri="{C807C97D-BFC1-408E-A445-0C87EB9F89A2}">
                <ask:lineSketchStyleProps xmlns:ask="http://schemas.microsoft.com/office/drawing/2018/sketchyshapes" xmlns="" sd="389791995">
                  <a:prstGeom prst="rect">
                    <a:avLst/>
                  </a:prstGeom>
                  <ask:type>
                    <ask:lineSketchCurved/>
                  </ask:type>
                </ask:lineSketchStyleProps>
              </a:ext>
            </a:extLst>
          </a:ln>
        </p:spPr>
        <p:txBody>
          <a:bodyPr wrap="square">
            <a:spAutoFit/>
          </a:bodyPr>
          <a:lstStyle/>
          <a:p>
            <a:r>
              <a:rPr lang="en-US" sz="1800" dirty="0">
                <a:solidFill>
                  <a:schemeClr val="bg1"/>
                </a:solidFill>
              </a:rPr>
              <a:t>Only (F&amp;E) funded acquisitions under T3.6.4A.1.c(2)-(4), can apply the following component test:</a:t>
            </a:r>
          </a:p>
          <a:p>
            <a:r>
              <a:rPr lang="en-US" sz="1800" dirty="0">
                <a:solidFill>
                  <a:schemeClr val="bg1"/>
                </a:solidFill>
              </a:rPr>
              <a:t> </a:t>
            </a:r>
          </a:p>
          <a:p>
            <a:r>
              <a:rPr lang="en-US" sz="1800" dirty="0">
                <a:solidFill>
                  <a:schemeClr val="bg1"/>
                </a:solidFill>
              </a:rPr>
              <a:t>(a) The cost of components and subcomponents produced in the United States is more than 60 percent of the cost of all components of the facility or equipment used in the project. Labor costs involved in final assembly will not be included in calculating the cost of components; and</a:t>
            </a:r>
          </a:p>
          <a:p>
            <a:r>
              <a:rPr lang="en-US" sz="1800" dirty="0">
                <a:solidFill>
                  <a:schemeClr val="bg1"/>
                </a:solidFill>
              </a:rPr>
              <a:t> </a:t>
            </a:r>
          </a:p>
          <a:p>
            <a:r>
              <a:rPr lang="en-US" sz="1800" dirty="0">
                <a:solidFill>
                  <a:schemeClr val="bg1"/>
                </a:solidFill>
              </a:rPr>
              <a:t>(b) Final assembly of the facility or equipment has taken place in the United States</a:t>
            </a:r>
          </a:p>
        </p:txBody>
      </p:sp>
      <p:sp>
        <p:nvSpPr>
          <p:cNvPr id="14" name="Rectangle: Rounded Corners 13">
            <a:extLst>
              <a:ext uri="{FF2B5EF4-FFF2-40B4-BE49-F238E27FC236}">
                <a16:creationId xmlns:a16="http://schemas.microsoft.com/office/drawing/2014/main" id="{2475B096-D78E-4EAD-B81C-6B1347BB2D48}"/>
              </a:ext>
            </a:extLst>
          </p:cNvPr>
          <p:cNvSpPr/>
          <p:nvPr/>
        </p:nvSpPr>
        <p:spPr>
          <a:xfrm>
            <a:off x="161481" y="2417379"/>
            <a:ext cx="7766461" cy="646331"/>
          </a:xfrm>
          <a:prstGeom prst="round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1">
            <a:extLst>
              <a:ext uri="{FF2B5EF4-FFF2-40B4-BE49-F238E27FC236}">
                <a16:creationId xmlns:a16="http://schemas.microsoft.com/office/drawing/2014/main" id="{39A08B66-C6E0-4664-BD41-AF9AE5A901C7}"/>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8</a:t>
            </a:fld>
            <a:endParaRPr lang="en-US" dirty="0"/>
          </a:p>
        </p:txBody>
      </p:sp>
    </p:spTree>
    <p:extLst>
      <p:ext uri="{BB962C8B-B14F-4D97-AF65-F5344CB8AC3E}">
        <p14:creationId xmlns:p14="http://schemas.microsoft.com/office/powerpoint/2010/main" val="136808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84" name="Rectangle 83">
            <a:extLst>
              <a:ext uri="{FF2B5EF4-FFF2-40B4-BE49-F238E27FC236}">
                <a16:creationId xmlns:a16="http://schemas.microsoft.com/office/drawing/2014/main" id="{3C1CEDE9-5A43-4F4E-AFF4-B1D63006CDA8}"/>
              </a:ext>
            </a:extLst>
          </p:cNvPr>
          <p:cNvSpPr/>
          <p:nvPr/>
        </p:nvSpPr>
        <p:spPr>
          <a:xfrm>
            <a:off x="6120505" y="-41970"/>
            <a:ext cx="6120505" cy="6899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6E41DE68-6C98-40D0-BFC8-038827EC4A1F}"/>
              </a:ext>
            </a:extLst>
          </p:cNvPr>
          <p:cNvSpPr/>
          <p:nvPr/>
        </p:nvSpPr>
        <p:spPr>
          <a:xfrm>
            <a:off x="0" y="-37203"/>
            <a:ext cx="6120505" cy="6899970"/>
          </a:xfrm>
          <a:prstGeom prst="rect">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1B03B0B8-7518-42E5-ABB9-8A3B31A88AF1}"/>
              </a:ext>
            </a:extLst>
          </p:cNvPr>
          <p:cNvSpPr txBox="1"/>
          <p:nvPr/>
        </p:nvSpPr>
        <p:spPr>
          <a:xfrm>
            <a:off x="71254" y="132116"/>
            <a:ext cx="8196053" cy="646331"/>
          </a:xfrm>
          <a:prstGeom prst="homePlate">
            <a:avLst/>
          </a:prstGeom>
          <a:solidFill>
            <a:schemeClr val="bg2">
              <a:lumMod val="25000"/>
            </a:schemeClr>
          </a:solidFill>
          <a:ln>
            <a:noFill/>
          </a:ln>
        </p:spPr>
        <p:txBody>
          <a:bodyPr wrap="square" rtlCol="0">
            <a:spAutoFit/>
          </a:bodyPr>
          <a:lstStyle/>
          <a:p>
            <a:r>
              <a:rPr lang="en-US" sz="3600" b="1" dirty="0">
                <a:solidFill>
                  <a:schemeClr val="bg1"/>
                </a:solidFill>
              </a:rPr>
              <a:t>Did You Know?</a:t>
            </a:r>
            <a:endParaRPr lang="en-US" sz="3600" b="1" dirty="0">
              <a:solidFill>
                <a:schemeClr val="bg2"/>
              </a:solidFill>
            </a:endParaRPr>
          </a:p>
        </p:txBody>
      </p:sp>
      <p:sp>
        <p:nvSpPr>
          <p:cNvPr id="87" name="Oval 1">
            <a:extLst>
              <a:ext uri="{FF2B5EF4-FFF2-40B4-BE49-F238E27FC236}">
                <a16:creationId xmlns:a16="http://schemas.microsoft.com/office/drawing/2014/main" id="{950E242E-CFC5-48F3-9B69-C56915AE6E37}"/>
              </a:ext>
            </a:extLst>
          </p:cNvPr>
          <p:cNvSpPr/>
          <p:nvPr/>
        </p:nvSpPr>
        <p:spPr>
          <a:xfrm>
            <a:off x="4186214" y="994997"/>
            <a:ext cx="1934291" cy="4562154"/>
          </a:xfrm>
          <a:custGeom>
            <a:avLst/>
            <a:gdLst/>
            <a:ahLst/>
            <a:cxnLst/>
            <a:rect l="l" t="t" r="r" b="b"/>
            <a:pathLst>
              <a:path w="1574056" h="3712516">
                <a:moveTo>
                  <a:pt x="1185390" y="3439800"/>
                </a:moveTo>
                <a:lnTo>
                  <a:pt x="1574056" y="3439800"/>
                </a:lnTo>
                <a:lnTo>
                  <a:pt x="1574056" y="3711512"/>
                </a:lnTo>
                <a:cubicBezTo>
                  <a:pt x="1569524" y="3712486"/>
                  <a:pt x="1564959" y="3712516"/>
                  <a:pt x="1560375" y="3712516"/>
                </a:cubicBezTo>
                <a:cubicBezTo>
                  <a:pt x="1353277" y="3712516"/>
                  <a:pt x="1185390" y="3651466"/>
                  <a:pt x="1185390" y="3576158"/>
                </a:cubicBezTo>
                <a:close/>
                <a:moveTo>
                  <a:pt x="1187034" y="3209086"/>
                </a:moveTo>
                <a:lnTo>
                  <a:pt x="1574056" y="3209086"/>
                </a:lnTo>
                <a:lnTo>
                  <a:pt x="1574056" y="3379553"/>
                </a:lnTo>
                <a:lnTo>
                  <a:pt x="1187034" y="3379553"/>
                </a:lnTo>
                <a:cubicBezTo>
                  <a:pt x="1148472" y="3379553"/>
                  <a:pt x="1117211" y="3348291"/>
                  <a:pt x="1117211" y="3309730"/>
                </a:cubicBezTo>
                <a:lnTo>
                  <a:pt x="1117211" y="3278908"/>
                </a:lnTo>
                <a:cubicBezTo>
                  <a:pt x="1117211" y="3240347"/>
                  <a:pt x="1148472" y="3209086"/>
                  <a:pt x="1187034" y="3209086"/>
                </a:cubicBezTo>
                <a:close/>
                <a:moveTo>
                  <a:pt x="1152944" y="2978372"/>
                </a:moveTo>
                <a:lnTo>
                  <a:pt x="1574056" y="2978372"/>
                </a:lnTo>
                <a:lnTo>
                  <a:pt x="1574056" y="3148838"/>
                </a:lnTo>
                <a:lnTo>
                  <a:pt x="1152944" y="3148838"/>
                </a:lnTo>
                <a:cubicBezTo>
                  <a:pt x="1114382" y="3148838"/>
                  <a:pt x="1083121" y="3117577"/>
                  <a:pt x="1083121" y="3079015"/>
                </a:cubicBezTo>
                <a:lnTo>
                  <a:pt x="1083121" y="3048195"/>
                </a:lnTo>
                <a:cubicBezTo>
                  <a:pt x="1083121" y="3009633"/>
                  <a:pt x="1114382" y="2978372"/>
                  <a:pt x="1152944" y="2978372"/>
                </a:cubicBezTo>
                <a:close/>
                <a:moveTo>
                  <a:pt x="1118855" y="2747657"/>
                </a:moveTo>
                <a:lnTo>
                  <a:pt x="1574056" y="2747657"/>
                </a:lnTo>
                <a:lnTo>
                  <a:pt x="1574056" y="2918124"/>
                </a:lnTo>
                <a:lnTo>
                  <a:pt x="1118855" y="2918124"/>
                </a:lnTo>
                <a:cubicBezTo>
                  <a:pt x="1080292" y="2918124"/>
                  <a:pt x="1049031" y="2886862"/>
                  <a:pt x="1049031" y="2848301"/>
                </a:cubicBezTo>
                <a:lnTo>
                  <a:pt x="1049031" y="2817480"/>
                </a:lnTo>
                <a:cubicBezTo>
                  <a:pt x="1049031" y="2778918"/>
                  <a:pt x="1080292" y="2747657"/>
                  <a:pt x="1118855" y="2747657"/>
                </a:cubicBezTo>
                <a:close/>
                <a:moveTo>
                  <a:pt x="0" y="1124141"/>
                </a:moveTo>
                <a:lnTo>
                  <a:pt x="338831" y="1171577"/>
                </a:lnTo>
                <a:lnTo>
                  <a:pt x="338831" y="1313886"/>
                </a:lnTo>
                <a:lnTo>
                  <a:pt x="0" y="1361322"/>
                </a:lnTo>
                <a:close/>
                <a:moveTo>
                  <a:pt x="1554171" y="440480"/>
                </a:moveTo>
                <a:lnTo>
                  <a:pt x="1556079" y="440627"/>
                </a:lnTo>
                <a:lnTo>
                  <a:pt x="1557986" y="440480"/>
                </a:lnTo>
                <a:lnTo>
                  <a:pt x="1574056" y="441292"/>
                </a:lnTo>
                <a:lnTo>
                  <a:pt x="1574056" y="647276"/>
                </a:lnTo>
                <a:cubicBezTo>
                  <a:pt x="1568831" y="646524"/>
                  <a:pt x="1563581" y="646469"/>
                  <a:pt x="1558320" y="646463"/>
                </a:cubicBezTo>
                <a:lnTo>
                  <a:pt x="1558320" y="646669"/>
                </a:lnTo>
                <a:lnTo>
                  <a:pt x="1556079" y="646496"/>
                </a:lnTo>
                <a:lnTo>
                  <a:pt x="1553836" y="646669"/>
                </a:lnTo>
                <a:lnTo>
                  <a:pt x="1553836" y="646463"/>
                </a:lnTo>
                <a:cubicBezTo>
                  <a:pt x="1096029" y="647001"/>
                  <a:pt x="725086" y="1018309"/>
                  <a:pt x="725086" y="1476254"/>
                </a:cubicBezTo>
                <a:cubicBezTo>
                  <a:pt x="725086" y="1786265"/>
                  <a:pt x="946342" y="2092231"/>
                  <a:pt x="1120548" y="2232013"/>
                </a:cubicBezTo>
                <a:cubicBezTo>
                  <a:pt x="1199979" y="2323913"/>
                  <a:pt x="1193682" y="2325796"/>
                  <a:pt x="1225960" y="2443415"/>
                </a:cubicBezTo>
                <a:cubicBezTo>
                  <a:pt x="1238820" y="2525888"/>
                  <a:pt x="1212768" y="2534131"/>
                  <a:pt x="1286669" y="2538418"/>
                </a:cubicBezTo>
                <a:lnTo>
                  <a:pt x="1340476" y="2537986"/>
                </a:lnTo>
                <a:lnTo>
                  <a:pt x="1159452" y="1395052"/>
                </a:lnTo>
                <a:cubicBezTo>
                  <a:pt x="1153113" y="1355030"/>
                  <a:pt x="1180418" y="1317448"/>
                  <a:pt x="1220440" y="1311109"/>
                </a:cubicBezTo>
                <a:lnTo>
                  <a:pt x="1222992" y="1310706"/>
                </a:lnTo>
                <a:cubicBezTo>
                  <a:pt x="1259366" y="1304944"/>
                  <a:pt x="1293725" y="1326975"/>
                  <a:pt x="1303139" y="1361495"/>
                </a:cubicBezTo>
                <a:cubicBezTo>
                  <a:pt x="1322616" y="1325549"/>
                  <a:pt x="1359221" y="1302638"/>
                  <a:pt x="1400784" y="1302638"/>
                </a:cubicBezTo>
                <a:cubicBezTo>
                  <a:pt x="1432374" y="1302638"/>
                  <a:pt x="1461099" y="1315874"/>
                  <a:pt x="1481946" y="1337999"/>
                </a:cubicBezTo>
                <a:cubicBezTo>
                  <a:pt x="1502792" y="1315874"/>
                  <a:pt x="1531518" y="1302638"/>
                  <a:pt x="1563108" y="1302638"/>
                </a:cubicBezTo>
                <a:lnTo>
                  <a:pt x="1574056" y="1304941"/>
                </a:lnTo>
                <a:lnTo>
                  <a:pt x="1574056" y="1558277"/>
                </a:lnTo>
                <a:cubicBezTo>
                  <a:pt x="1570569" y="1560394"/>
                  <a:pt x="1566859" y="1560580"/>
                  <a:pt x="1563108" y="1560580"/>
                </a:cubicBezTo>
                <a:cubicBezTo>
                  <a:pt x="1531518" y="1560580"/>
                  <a:pt x="1502792" y="1547345"/>
                  <a:pt x="1481946" y="1525219"/>
                </a:cubicBezTo>
                <a:cubicBezTo>
                  <a:pt x="1461099" y="1547345"/>
                  <a:pt x="1432374" y="1560580"/>
                  <a:pt x="1400784" y="1560580"/>
                </a:cubicBezTo>
                <a:cubicBezTo>
                  <a:pt x="1374899" y="1560580"/>
                  <a:pt x="1350936" y="1551693"/>
                  <a:pt x="1332765" y="1534787"/>
                </a:cubicBezTo>
                <a:lnTo>
                  <a:pt x="1491465" y="2536775"/>
                </a:lnTo>
                <a:lnTo>
                  <a:pt x="1553836" y="2536274"/>
                </a:lnTo>
                <a:lnTo>
                  <a:pt x="1553836" y="2536239"/>
                </a:lnTo>
                <a:lnTo>
                  <a:pt x="1556079" y="2536257"/>
                </a:lnTo>
                <a:lnTo>
                  <a:pt x="1558320" y="2536239"/>
                </a:lnTo>
                <a:lnTo>
                  <a:pt x="1558320" y="2536274"/>
                </a:lnTo>
                <a:lnTo>
                  <a:pt x="1574056" y="2536401"/>
                </a:lnTo>
                <a:lnTo>
                  <a:pt x="1574056" y="2685528"/>
                </a:lnTo>
                <a:lnTo>
                  <a:pt x="1556079" y="2685463"/>
                </a:lnTo>
                <a:lnTo>
                  <a:pt x="1201719" y="2686732"/>
                </a:lnTo>
                <a:cubicBezTo>
                  <a:pt x="1138954" y="2686732"/>
                  <a:pt x="1107192" y="2663167"/>
                  <a:pt x="1071683" y="2589474"/>
                </a:cubicBezTo>
                <a:cubicBezTo>
                  <a:pt x="1058025" y="2494014"/>
                  <a:pt x="1086076" y="2455536"/>
                  <a:pt x="1022516" y="2382309"/>
                </a:cubicBezTo>
                <a:cubicBezTo>
                  <a:pt x="809168" y="2211227"/>
                  <a:pt x="538010" y="1836414"/>
                  <a:pt x="538010" y="1456641"/>
                </a:cubicBezTo>
                <a:cubicBezTo>
                  <a:pt x="538010" y="895431"/>
                  <a:pt x="992961" y="440480"/>
                  <a:pt x="1554171" y="440480"/>
                </a:cubicBezTo>
                <a:close/>
                <a:moveTo>
                  <a:pt x="624942" y="234472"/>
                </a:moveTo>
                <a:lnTo>
                  <a:pt x="806400" y="524523"/>
                </a:lnTo>
                <a:lnTo>
                  <a:pt x="697385" y="615998"/>
                </a:lnTo>
                <a:lnTo>
                  <a:pt x="443250" y="386929"/>
                </a:lnTo>
                <a:close/>
                <a:moveTo>
                  <a:pt x="1437487" y="0"/>
                </a:moveTo>
                <a:lnTo>
                  <a:pt x="1574056" y="0"/>
                </a:lnTo>
                <a:lnTo>
                  <a:pt x="1574056" y="338831"/>
                </a:lnTo>
                <a:lnTo>
                  <a:pt x="1484923" y="3388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88" name="Oval 1">
            <a:extLst>
              <a:ext uri="{FF2B5EF4-FFF2-40B4-BE49-F238E27FC236}">
                <a16:creationId xmlns:a16="http://schemas.microsoft.com/office/drawing/2014/main" id="{C8E7B109-5033-4DA2-985B-E5E461C5957C}"/>
              </a:ext>
            </a:extLst>
          </p:cNvPr>
          <p:cNvSpPr/>
          <p:nvPr/>
        </p:nvSpPr>
        <p:spPr>
          <a:xfrm>
            <a:off x="6098775" y="995552"/>
            <a:ext cx="1831423" cy="4561043"/>
          </a:xfrm>
          <a:custGeom>
            <a:avLst/>
            <a:gdLst/>
            <a:ahLst/>
            <a:cxnLst/>
            <a:rect l="l" t="t" r="r" b="b"/>
            <a:pathLst>
              <a:path w="1490346" h="3711612">
                <a:moveTo>
                  <a:pt x="0" y="3439800"/>
                </a:moveTo>
                <a:lnTo>
                  <a:pt x="362666" y="3439800"/>
                </a:lnTo>
                <a:lnTo>
                  <a:pt x="362666" y="3576158"/>
                </a:lnTo>
                <a:cubicBezTo>
                  <a:pt x="362666" y="3649966"/>
                  <a:pt x="201402" y="3710078"/>
                  <a:pt x="0" y="3711612"/>
                </a:cubicBezTo>
                <a:close/>
                <a:moveTo>
                  <a:pt x="0" y="3209086"/>
                </a:moveTo>
                <a:lnTo>
                  <a:pt x="361023" y="3209086"/>
                </a:lnTo>
                <a:cubicBezTo>
                  <a:pt x="399584" y="3209086"/>
                  <a:pt x="430845" y="3240347"/>
                  <a:pt x="430845" y="3278908"/>
                </a:cubicBezTo>
                <a:lnTo>
                  <a:pt x="430845" y="3309730"/>
                </a:lnTo>
                <a:cubicBezTo>
                  <a:pt x="430845" y="3348291"/>
                  <a:pt x="399584" y="3379553"/>
                  <a:pt x="361023" y="3379553"/>
                </a:cubicBezTo>
                <a:lnTo>
                  <a:pt x="0" y="3379553"/>
                </a:lnTo>
                <a:close/>
                <a:moveTo>
                  <a:pt x="0" y="2978372"/>
                </a:moveTo>
                <a:lnTo>
                  <a:pt x="395111" y="2978372"/>
                </a:lnTo>
                <a:cubicBezTo>
                  <a:pt x="433674" y="2978372"/>
                  <a:pt x="464935" y="3009633"/>
                  <a:pt x="464935" y="3048195"/>
                </a:cubicBezTo>
                <a:lnTo>
                  <a:pt x="464935" y="3079015"/>
                </a:lnTo>
                <a:cubicBezTo>
                  <a:pt x="464935" y="3117577"/>
                  <a:pt x="433674" y="3148838"/>
                  <a:pt x="395111" y="3148838"/>
                </a:cubicBezTo>
                <a:lnTo>
                  <a:pt x="0" y="3148838"/>
                </a:lnTo>
                <a:close/>
                <a:moveTo>
                  <a:pt x="0" y="2747657"/>
                </a:moveTo>
                <a:lnTo>
                  <a:pt x="429201" y="2747657"/>
                </a:lnTo>
                <a:cubicBezTo>
                  <a:pt x="467763" y="2747657"/>
                  <a:pt x="499024" y="2778918"/>
                  <a:pt x="499024" y="2817480"/>
                </a:cubicBezTo>
                <a:lnTo>
                  <a:pt x="499024" y="2848301"/>
                </a:lnTo>
                <a:cubicBezTo>
                  <a:pt x="499024" y="2886862"/>
                  <a:pt x="467763" y="2918124"/>
                  <a:pt x="429201" y="2918124"/>
                </a:cubicBezTo>
                <a:lnTo>
                  <a:pt x="0" y="2918124"/>
                </a:lnTo>
                <a:close/>
                <a:moveTo>
                  <a:pt x="1490346" y="1124141"/>
                </a:moveTo>
                <a:lnTo>
                  <a:pt x="1490346" y="1361322"/>
                </a:lnTo>
                <a:lnTo>
                  <a:pt x="1151515" y="1313886"/>
                </a:lnTo>
                <a:lnTo>
                  <a:pt x="1151515" y="1171577"/>
                </a:lnTo>
                <a:close/>
                <a:moveTo>
                  <a:pt x="0" y="441223"/>
                </a:moveTo>
                <a:cubicBezTo>
                  <a:pt x="554434" y="448456"/>
                  <a:pt x="1001452" y="900345"/>
                  <a:pt x="1001452" y="1456641"/>
                </a:cubicBezTo>
                <a:cubicBezTo>
                  <a:pt x="1001452" y="1836414"/>
                  <a:pt x="730294" y="2211227"/>
                  <a:pt x="516947" y="2382309"/>
                </a:cubicBezTo>
                <a:cubicBezTo>
                  <a:pt x="453387" y="2455536"/>
                  <a:pt x="481437" y="2494014"/>
                  <a:pt x="467779" y="2589474"/>
                </a:cubicBezTo>
                <a:cubicBezTo>
                  <a:pt x="432270" y="2663167"/>
                  <a:pt x="400510" y="2686732"/>
                  <a:pt x="337743" y="2686732"/>
                </a:cubicBezTo>
                <a:lnTo>
                  <a:pt x="0" y="2685523"/>
                </a:lnTo>
                <a:lnTo>
                  <a:pt x="0" y="2536390"/>
                </a:lnTo>
                <a:lnTo>
                  <a:pt x="47259" y="2536769"/>
                </a:lnTo>
                <a:lnTo>
                  <a:pt x="204029" y="1546960"/>
                </a:lnTo>
                <a:cubicBezTo>
                  <a:pt x="188844" y="1556019"/>
                  <a:pt x="171284" y="1560580"/>
                  <a:pt x="152738" y="1560580"/>
                </a:cubicBezTo>
                <a:cubicBezTo>
                  <a:pt x="121147" y="1560580"/>
                  <a:pt x="92422" y="1547345"/>
                  <a:pt x="71576" y="1525219"/>
                </a:cubicBezTo>
                <a:cubicBezTo>
                  <a:pt x="52889" y="1545052"/>
                  <a:pt x="27874" y="1557741"/>
                  <a:pt x="0" y="1558564"/>
                </a:cubicBezTo>
                <a:lnTo>
                  <a:pt x="0" y="1304654"/>
                </a:lnTo>
                <a:cubicBezTo>
                  <a:pt x="27874" y="1305477"/>
                  <a:pt x="52890" y="1318167"/>
                  <a:pt x="71576" y="1337999"/>
                </a:cubicBezTo>
                <a:cubicBezTo>
                  <a:pt x="92422" y="1315874"/>
                  <a:pt x="121147" y="1302638"/>
                  <a:pt x="152738" y="1302638"/>
                </a:cubicBezTo>
                <a:cubicBezTo>
                  <a:pt x="187837" y="1302638"/>
                  <a:pt x="219402" y="1318978"/>
                  <a:pt x="240484" y="1345647"/>
                </a:cubicBezTo>
                <a:cubicBezTo>
                  <a:pt x="253632" y="1317624"/>
                  <a:pt x="284261" y="1300934"/>
                  <a:pt x="316470" y="1306036"/>
                </a:cubicBezTo>
                <a:lnTo>
                  <a:pt x="319022" y="1306440"/>
                </a:lnTo>
                <a:cubicBezTo>
                  <a:pt x="359044" y="1312779"/>
                  <a:pt x="386348" y="1350361"/>
                  <a:pt x="380010" y="1390382"/>
                </a:cubicBezTo>
                <a:lnTo>
                  <a:pt x="198248" y="2537980"/>
                </a:lnTo>
                <a:lnTo>
                  <a:pt x="252793" y="2538418"/>
                </a:lnTo>
                <a:cubicBezTo>
                  <a:pt x="326693" y="2534131"/>
                  <a:pt x="300643" y="2525888"/>
                  <a:pt x="313502" y="2443415"/>
                </a:cubicBezTo>
                <a:cubicBezTo>
                  <a:pt x="345780" y="2325796"/>
                  <a:pt x="339483" y="2323913"/>
                  <a:pt x="418914" y="2232013"/>
                </a:cubicBezTo>
                <a:cubicBezTo>
                  <a:pt x="593120" y="2092231"/>
                  <a:pt x="814376" y="1786265"/>
                  <a:pt x="814376" y="1476254"/>
                </a:cubicBezTo>
                <a:cubicBezTo>
                  <a:pt x="814376" y="1023115"/>
                  <a:pt x="451179" y="654804"/>
                  <a:pt x="0" y="647205"/>
                </a:cubicBezTo>
                <a:close/>
                <a:moveTo>
                  <a:pt x="848581" y="234472"/>
                </a:moveTo>
                <a:lnTo>
                  <a:pt x="1030273" y="386929"/>
                </a:lnTo>
                <a:lnTo>
                  <a:pt x="776138" y="615998"/>
                </a:lnTo>
                <a:lnTo>
                  <a:pt x="667123" y="524523"/>
                </a:lnTo>
                <a:close/>
                <a:moveTo>
                  <a:pt x="0" y="0"/>
                </a:moveTo>
                <a:lnTo>
                  <a:pt x="101974" y="0"/>
                </a:lnTo>
                <a:lnTo>
                  <a:pt x="54538" y="338831"/>
                </a:lnTo>
                <a:lnTo>
                  <a:pt x="0" y="338831"/>
                </a:lnTo>
                <a:close/>
              </a:path>
            </a:pathLst>
          </a:cu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6" name="TextBox 5"/>
          <p:cNvSpPr txBox="1"/>
          <p:nvPr/>
        </p:nvSpPr>
        <p:spPr>
          <a:xfrm>
            <a:off x="71254" y="1174717"/>
            <a:ext cx="5210962" cy="646331"/>
          </a:xfrm>
          <a:prstGeom prst="rect">
            <a:avLst/>
          </a:prstGeom>
          <a:noFill/>
        </p:spPr>
        <p:txBody>
          <a:bodyPr wrap="square" rtlCol="0">
            <a:spAutoFit/>
          </a:bodyPr>
          <a:lstStyle/>
          <a:p>
            <a:r>
              <a:rPr lang="en-US" dirty="0">
                <a:solidFill>
                  <a:schemeClr val="bg1"/>
                </a:solidFill>
              </a:rPr>
              <a:t>FAA currently has five (5) Blanket Buy American Preference Waivers?</a:t>
            </a:r>
          </a:p>
        </p:txBody>
      </p:sp>
      <p:sp>
        <p:nvSpPr>
          <p:cNvPr id="89" name="TextBox 88">
            <a:extLst>
              <a:ext uri="{FF2B5EF4-FFF2-40B4-BE49-F238E27FC236}">
                <a16:creationId xmlns:a16="http://schemas.microsoft.com/office/drawing/2014/main" id="{B4FB9941-7B61-49D3-8911-A40282A9A3CF}"/>
              </a:ext>
            </a:extLst>
          </p:cNvPr>
          <p:cNvSpPr txBox="1"/>
          <p:nvPr/>
        </p:nvSpPr>
        <p:spPr>
          <a:xfrm>
            <a:off x="167325" y="2075744"/>
            <a:ext cx="4018889" cy="1200329"/>
          </a:xfrm>
          <a:prstGeom prst="rect">
            <a:avLst/>
          </a:prstGeom>
          <a:noFill/>
        </p:spPr>
        <p:txBody>
          <a:bodyPr wrap="square">
            <a:spAutoFit/>
          </a:bodyPr>
          <a:lstStyle/>
          <a:p>
            <a:r>
              <a:rPr lang="en-US" b="1" dirty="0">
                <a:solidFill>
                  <a:schemeClr val="bg1"/>
                </a:solidFill>
              </a:rPr>
              <a:t>1. Public Interest Waiver: </a:t>
            </a:r>
            <a:r>
              <a:rPr lang="en-US" dirty="0">
                <a:solidFill>
                  <a:schemeClr val="bg1"/>
                </a:solidFill>
              </a:rPr>
              <a:t>Requirements to purchase US manufactured goods are waived when the manufactured good is priced less than or equal to $3000 </a:t>
            </a:r>
          </a:p>
        </p:txBody>
      </p:sp>
      <p:sp>
        <p:nvSpPr>
          <p:cNvPr id="90" name="TextBox 89">
            <a:extLst>
              <a:ext uri="{FF2B5EF4-FFF2-40B4-BE49-F238E27FC236}">
                <a16:creationId xmlns:a16="http://schemas.microsoft.com/office/drawing/2014/main" id="{414D854C-2BFB-4C20-B395-AC5307736E30}"/>
              </a:ext>
            </a:extLst>
          </p:cNvPr>
          <p:cNvSpPr txBox="1"/>
          <p:nvPr/>
        </p:nvSpPr>
        <p:spPr>
          <a:xfrm>
            <a:off x="167325" y="3836624"/>
            <a:ext cx="5114891" cy="1200329"/>
          </a:xfrm>
          <a:prstGeom prst="rect">
            <a:avLst/>
          </a:prstGeom>
          <a:noFill/>
        </p:spPr>
        <p:txBody>
          <a:bodyPr wrap="square">
            <a:spAutoFit/>
          </a:bodyPr>
          <a:lstStyle>
            <a:defPPr>
              <a:defRPr lang="en-US"/>
            </a:defPPr>
            <a:lvl1pPr>
              <a:defRPr>
                <a:solidFill>
                  <a:schemeClr val="bg1"/>
                </a:solidFill>
              </a:defRPr>
            </a:lvl1pPr>
          </a:lstStyle>
          <a:p>
            <a:r>
              <a:rPr lang="en-US" b="1" dirty="0"/>
              <a:t>2. F&amp;E Component Test Waiver: </a:t>
            </a:r>
            <a:r>
              <a:rPr lang="en-US" dirty="0"/>
              <a:t>Requirements to purchase US manufactured goods are waived if the vendor certifies before award that the cost of components produced in the US is more than 60%</a:t>
            </a:r>
          </a:p>
        </p:txBody>
      </p:sp>
      <p:sp>
        <p:nvSpPr>
          <p:cNvPr id="91" name="TextBox 90">
            <a:extLst>
              <a:ext uri="{FF2B5EF4-FFF2-40B4-BE49-F238E27FC236}">
                <a16:creationId xmlns:a16="http://schemas.microsoft.com/office/drawing/2014/main" id="{472A364B-532B-463B-9982-6B716D50DA6A}"/>
              </a:ext>
            </a:extLst>
          </p:cNvPr>
          <p:cNvSpPr txBox="1"/>
          <p:nvPr/>
        </p:nvSpPr>
        <p:spPr>
          <a:xfrm>
            <a:off x="7970700" y="1456363"/>
            <a:ext cx="4150046" cy="1754326"/>
          </a:xfrm>
          <a:prstGeom prst="rect">
            <a:avLst/>
          </a:prstGeom>
          <a:noFill/>
        </p:spPr>
        <p:txBody>
          <a:bodyPr wrap="square">
            <a:spAutoFit/>
          </a:bodyPr>
          <a:lstStyle/>
          <a:p>
            <a:r>
              <a:rPr lang="en-US" b="1" dirty="0"/>
              <a:t>3. Public Interest Waiver: </a:t>
            </a:r>
            <a:r>
              <a:rPr lang="en-US" dirty="0"/>
              <a:t>Requirements to purchase US manufactured goods are waived when the manufactured goods are in support of the NAS and are single source based on proprietary data or configuration standardization</a:t>
            </a:r>
          </a:p>
        </p:txBody>
      </p:sp>
      <p:sp>
        <p:nvSpPr>
          <p:cNvPr id="92" name="TextBox 91">
            <a:extLst>
              <a:ext uri="{FF2B5EF4-FFF2-40B4-BE49-F238E27FC236}">
                <a16:creationId xmlns:a16="http://schemas.microsoft.com/office/drawing/2014/main" id="{12395040-4CF4-4361-9B3D-1E8A3CE603B4}"/>
              </a:ext>
            </a:extLst>
          </p:cNvPr>
          <p:cNvSpPr txBox="1"/>
          <p:nvPr/>
        </p:nvSpPr>
        <p:spPr>
          <a:xfrm>
            <a:off x="7251514" y="3365647"/>
            <a:ext cx="4784480" cy="1200329"/>
          </a:xfrm>
          <a:prstGeom prst="rect">
            <a:avLst/>
          </a:prstGeom>
          <a:noFill/>
        </p:spPr>
        <p:txBody>
          <a:bodyPr wrap="square">
            <a:spAutoFit/>
          </a:bodyPr>
          <a:lstStyle/>
          <a:p>
            <a:r>
              <a:rPr lang="en-US" b="1" dirty="0"/>
              <a:t>4. Public Interest Waiver: </a:t>
            </a:r>
            <a:r>
              <a:rPr lang="en-US" dirty="0"/>
              <a:t>Requirements to purchase US manufactured goods are waived when the manufactured goods are IT products that are a commercial item</a:t>
            </a:r>
          </a:p>
        </p:txBody>
      </p:sp>
      <p:sp>
        <p:nvSpPr>
          <p:cNvPr id="93" name="TextBox 92">
            <a:extLst>
              <a:ext uri="{FF2B5EF4-FFF2-40B4-BE49-F238E27FC236}">
                <a16:creationId xmlns:a16="http://schemas.microsoft.com/office/drawing/2014/main" id="{A0349BB0-B614-479B-BF0D-2AA8C0FF3137}"/>
              </a:ext>
            </a:extLst>
          </p:cNvPr>
          <p:cNvSpPr txBox="1"/>
          <p:nvPr/>
        </p:nvSpPr>
        <p:spPr>
          <a:xfrm>
            <a:off x="7014486" y="4875893"/>
            <a:ext cx="5142195" cy="1200329"/>
          </a:xfrm>
          <a:prstGeom prst="rect">
            <a:avLst/>
          </a:prstGeom>
          <a:noFill/>
        </p:spPr>
        <p:txBody>
          <a:bodyPr wrap="square">
            <a:spAutoFit/>
          </a:bodyPr>
          <a:lstStyle/>
          <a:p>
            <a:r>
              <a:rPr lang="en-US" b="1" dirty="0"/>
              <a:t>5. Public Interest Waiver: </a:t>
            </a:r>
            <a:r>
              <a:rPr lang="en-US" dirty="0"/>
              <a:t>Requirements to purchase steel or US manufactured goods are waived for all contracts with a TEPV that is less than or equal to the micro-purchase threshold </a:t>
            </a:r>
          </a:p>
        </p:txBody>
      </p:sp>
      <p:sp>
        <p:nvSpPr>
          <p:cNvPr id="94" name="Slide Number Placeholder 1">
            <a:extLst>
              <a:ext uri="{FF2B5EF4-FFF2-40B4-BE49-F238E27FC236}">
                <a16:creationId xmlns:a16="http://schemas.microsoft.com/office/drawing/2014/main" id="{4A441607-ED38-476C-A23E-66D70FFD9DFA}"/>
              </a:ext>
            </a:extLst>
          </p:cNvPr>
          <p:cNvSpPr>
            <a:spLocks noGrp="1"/>
          </p:cNvSpPr>
          <p:nvPr>
            <p:ph type="sldNum" sz="quarter" idx="12"/>
          </p:nvPr>
        </p:nvSpPr>
        <p:spPr>
          <a:xfrm>
            <a:off x="8610600" y="6356350"/>
            <a:ext cx="2743200" cy="365125"/>
          </a:xfrm>
        </p:spPr>
        <p:txBody>
          <a:bodyPr/>
          <a:lstStyle/>
          <a:p>
            <a:fld id="{997F724D-12ED-40FA-8446-E561764739F9}" type="slidenum">
              <a:rPr lang="en-US" smtClean="0"/>
              <a:t>9</a:t>
            </a:fld>
            <a:endParaRPr lang="en-US" dirty="0"/>
          </a:p>
        </p:txBody>
      </p:sp>
    </p:spTree>
    <p:extLst>
      <p:ext uri="{BB962C8B-B14F-4D97-AF65-F5344CB8AC3E}">
        <p14:creationId xmlns:p14="http://schemas.microsoft.com/office/powerpoint/2010/main" val="58106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500" fill="hold"/>
                                        <p:tgtEl>
                                          <p:spTgt spid="89"/>
                                        </p:tgtEl>
                                        <p:attrNameLst>
                                          <p:attrName>ppt_x</p:attrName>
                                        </p:attrNameLst>
                                      </p:cBhvr>
                                      <p:tavLst>
                                        <p:tav tm="0">
                                          <p:val>
                                            <p:strVal val="#ppt_x"/>
                                          </p:val>
                                        </p:tav>
                                        <p:tav tm="100000">
                                          <p:val>
                                            <p:strVal val="#ppt_x"/>
                                          </p:val>
                                        </p:tav>
                                      </p:tavLst>
                                    </p:anim>
                                    <p:anim calcmode="lin" valueType="num">
                                      <p:cBhvr additive="base">
                                        <p:cTn id="8"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0"/>
                                        </p:tgtEl>
                                        <p:attrNameLst>
                                          <p:attrName>style.visibility</p:attrName>
                                        </p:attrNameLst>
                                      </p:cBhvr>
                                      <p:to>
                                        <p:strVal val="visible"/>
                                      </p:to>
                                    </p:set>
                                    <p:anim calcmode="lin" valueType="num">
                                      <p:cBhvr additive="base">
                                        <p:cTn id="13" dur="500" fill="hold"/>
                                        <p:tgtEl>
                                          <p:spTgt spid="90"/>
                                        </p:tgtEl>
                                        <p:attrNameLst>
                                          <p:attrName>ppt_x</p:attrName>
                                        </p:attrNameLst>
                                      </p:cBhvr>
                                      <p:tavLst>
                                        <p:tav tm="0">
                                          <p:val>
                                            <p:strVal val="#ppt_x"/>
                                          </p:val>
                                        </p:tav>
                                        <p:tav tm="100000">
                                          <p:val>
                                            <p:strVal val="#ppt_x"/>
                                          </p:val>
                                        </p:tav>
                                      </p:tavLst>
                                    </p:anim>
                                    <p:anim calcmode="lin" valueType="num">
                                      <p:cBhvr additive="base">
                                        <p:cTn id="14"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1"/>
                                        </p:tgtEl>
                                        <p:attrNameLst>
                                          <p:attrName>style.visibility</p:attrName>
                                        </p:attrNameLst>
                                      </p:cBhvr>
                                      <p:to>
                                        <p:strVal val="visible"/>
                                      </p:to>
                                    </p:set>
                                    <p:anim calcmode="lin" valueType="num">
                                      <p:cBhvr additive="base">
                                        <p:cTn id="19" dur="500" fill="hold"/>
                                        <p:tgtEl>
                                          <p:spTgt spid="91"/>
                                        </p:tgtEl>
                                        <p:attrNameLst>
                                          <p:attrName>ppt_x</p:attrName>
                                        </p:attrNameLst>
                                      </p:cBhvr>
                                      <p:tavLst>
                                        <p:tav tm="0">
                                          <p:val>
                                            <p:strVal val="#ppt_x"/>
                                          </p:val>
                                        </p:tav>
                                        <p:tav tm="100000">
                                          <p:val>
                                            <p:strVal val="#ppt_x"/>
                                          </p:val>
                                        </p:tav>
                                      </p:tavLst>
                                    </p:anim>
                                    <p:anim calcmode="lin" valueType="num">
                                      <p:cBhvr additive="base">
                                        <p:cTn id="20"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2"/>
                                        </p:tgtEl>
                                        <p:attrNameLst>
                                          <p:attrName>style.visibility</p:attrName>
                                        </p:attrNameLst>
                                      </p:cBhvr>
                                      <p:to>
                                        <p:strVal val="visible"/>
                                      </p:to>
                                    </p:set>
                                    <p:anim calcmode="lin" valueType="num">
                                      <p:cBhvr additive="base">
                                        <p:cTn id="25" dur="500" fill="hold"/>
                                        <p:tgtEl>
                                          <p:spTgt spid="92"/>
                                        </p:tgtEl>
                                        <p:attrNameLst>
                                          <p:attrName>ppt_x</p:attrName>
                                        </p:attrNameLst>
                                      </p:cBhvr>
                                      <p:tavLst>
                                        <p:tav tm="0">
                                          <p:val>
                                            <p:strVal val="#ppt_x"/>
                                          </p:val>
                                        </p:tav>
                                        <p:tav tm="100000">
                                          <p:val>
                                            <p:strVal val="#ppt_x"/>
                                          </p:val>
                                        </p:tav>
                                      </p:tavLst>
                                    </p:anim>
                                    <p:anim calcmode="lin" valueType="num">
                                      <p:cBhvr additive="base">
                                        <p:cTn id="26" dur="500" fill="hold"/>
                                        <p:tgtEl>
                                          <p:spTgt spid="9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cBhvr additive="base">
                                        <p:cTn id="31" dur="500" fill="hold"/>
                                        <p:tgtEl>
                                          <p:spTgt spid="93"/>
                                        </p:tgtEl>
                                        <p:attrNameLst>
                                          <p:attrName>ppt_x</p:attrName>
                                        </p:attrNameLst>
                                      </p:cBhvr>
                                      <p:tavLst>
                                        <p:tav tm="0">
                                          <p:val>
                                            <p:strVal val="#ppt_x"/>
                                          </p:val>
                                        </p:tav>
                                        <p:tav tm="100000">
                                          <p:val>
                                            <p:strVal val="#ppt_x"/>
                                          </p:val>
                                        </p:tav>
                                      </p:tavLst>
                                    </p:anim>
                                    <p:anim calcmode="lin" valueType="num">
                                      <p:cBhvr additive="base">
                                        <p:cTn id="32" dur="500" fill="hold"/>
                                        <p:tgtEl>
                                          <p:spTgt spid="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EDEA251DE6D9B4BA44E431F7941B0DC" ma:contentTypeVersion="4" ma:contentTypeDescription="Create a new document." ma:contentTypeScope="" ma:versionID="e80d213e2dd0b959f4e24ed4179c7a6f">
  <xsd:schema xmlns:xsd="http://www.w3.org/2001/XMLSchema" xmlns:xs="http://www.w3.org/2001/XMLSchema" xmlns:p="http://schemas.microsoft.com/office/2006/metadata/properties" xmlns:ns2="09bd6b20-41ff-41f5-84a2-18f56ef54833" targetNamespace="http://schemas.microsoft.com/office/2006/metadata/properties" ma:root="true" ma:fieldsID="a417de65c4aade959eec802a989e5415" ns2:_="">
    <xsd:import namespace="09bd6b20-41ff-41f5-84a2-18f56ef5483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bd6b20-41ff-41f5-84a2-18f56ef548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74DDE81-65D0-4F24-ABAA-2D5DA6503A9C}"/>
</file>

<file path=customXml/itemProps2.xml><?xml version="1.0" encoding="utf-8"?>
<ds:datastoreItem xmlns:ds="http://schemas.openxmlformats.org/officeDocument/2006/customXml" ds:itemID="{1CC75B1E-1E35-47C1-A19D-7286F8A38D81}">
  <ds:schemaRefs>
    <ds:schemaRef ds:uri="http://purl.org/dc/terms/"/>
    <ds:schemaRef ds:uri="2590d161-bf77-4506-ba8a-8a2f8b1a8c3b"/>
    <ds:schemaRef ds:uri="http://schemas.openxmlformats.org/package/2006/metadata/core-properties"/>
    <ds:schemaRef ds:uri="http://schemas.microsoft.com/office/2006/documentManagement/types"/>
    <ds:schemaRef ds:uri="ebdc2c93-e7a3-4dcf-9827-868955edd3c1"/>
    <ds:schemaRef ds:uri="http://schemas.microsoft.com/office/infopath/2007/PartnerControls"/>
    <ds:schemaRef ds:uri="http://purl.org/dc/elements/1.1/"/>
    <ds:schemaRef ds:uri="http://purl.org/dc/dcmitype/"/>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62EA70F4-4DCA-4D40-AFEA-8FE35D5DE3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36300</TotalTime>
  <Words>4251</Words>
  <Application>Microsoft Office PowerPoint</Application>
  <PresentationFormat>Widescreen</PresentationFormat>
  <Paragraphs>392</Paragraphs>
  <Slides>24</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맑은 고딕</vt:lpstr>
      <vt:lpstr>Arial</vt:lpstr>
      <vt:lpstr>Arial Black</vt:lpstr>
      <vt:lpstr>Calibri</vt:lpstr>
      <vt:lpstr>Calibri </vt:lpstr>
      <vt:lpstr>Calibri Light</vt:lpstr>
      <vt:lpstr>Times New Roman</vt:lpstr>
      <vt:lpstr>Wingdings</vt:lpstr>
      <vt:lpstr>Office Theme</vt:lpstr>
      <vt:lpstr>Let’s Talk Buy American:  An Overview of the Buy American Preference and Buy American Act</vt:lpstr>
      <vt:lpstr>Learning Objectives</vt:lpstr>
      <vt:lpstr>Buy American Laws – Overview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Kelsey Glatfelter</dc:creator>
  <cp:lastModifiedBy>Rheinhardt, Monica (FAA)</cp:lastModifiedBy>
  <cp:revision>207</cp:revision>
  <dcterms:created xsi:type="dcterms:W3CDTF">2022-03-04T18:59:51Z</dcterms:created>
  <dcterms:modified xsi:type="dcterms:W3CDTF">2022-05-12T20:09:31Z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0x0101004EDEA251DE6D9B4BA44E431F7941B0DC</vt:lpwstr>
  </property>
</Properties>
</file>