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73" r:id="rId2"/>
    <p:sldId id="278" r:id="rId3"/>
    <p:sldId id="279" r:id="rId4"/>
    <p:sldId id="275" r:id="rId5"/>
    <p:sldId id="280" r:id="rId6"/>
  </p:sldIdLst>
  <p:sldSz cx="9144000" cy="6858000" type="screen4x3"/>
  <p:notesSz cx="7004050" cy="9223375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6">
          <p15:clr>
            <a:srgbClr val="A4A3A4"/>
          </p15:clr>
        </p15:guide>
        <p15:guide id="2" pos="3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178" autoAdjust="0"/>
    <p:restoredTop sz="94717" autoAdjust="0"/>
  </p:normalViewPr>
  <p:slideViewPr>
    <p:cSldViewPr snapToGrid="0">
      <p:cViewPr varScale="1">
        <p:scale>
          <a:sx n="117" d="100"/>
          <a:sy n="117" d="100"/>
        </p:scale>
        <p:origin x="2155" y="82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algn="r"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862D9E8E-5AF3-44FD-AEF3-0B20C476E1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8750" y="0"/>
            <a:ext cx="3035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algn="r"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6975" y="690563"/>
            <a:ext cx="4613275" cy="3460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381500"/>
            <a:ext cx="513715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defTabSz="920692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8750" y="8761413"/>
            <a:ext cx="3035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36B393BC-1D75-4C16-BC6A-8F4EBE53B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Presented to:</a:t>
            </a:r>
          </a:p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By:</a:t>
            </a:r>
          </a:p>
          <a:p>
            <a:pPr eaLnBrk="1" hangingPunct="1">
              <a:buFontTx/>
              <a:buNone/>
              <a:defRPr/>
            </a:pPr>
            <a:r>
              <a:rPr lang="en-US" sz="1600" smtClean="0">
                <a:solidFill>
                  <a:schemeClr val="bg1"/>
                </a:solidFill>
              </a:rPr>
              <a:t>Date:</a:t>
            </a:r>
          </a:p>
        </p:txBody>
      </p:sp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77825" y="1798638"/>
            <a:ext cx="4951413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SCRB Phase 1</a:t>
            </a:r>
            <a:br>
              <a:rPr lang="en-US" noProof="0" smtClean="0"/>
            </a:br>
            <a:r>
              <a:rPr lang="en-US" noProof="0" smtClean="0"/>
              <a:t>Procurement X</a:t>
            </a:r>
          </a:p>
        </p:txBody>
      </p:sp>
    </p:spTree>
    <p:extLst>
      <p:ext uri="{BB962C8B-B14F-4D97-AF65-F5344CB8AC3E}">
        <p14:creationId xmlns:p14="http://schemas.microsoft.com/office/powerpoint/2010/main" val="26907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147CFD-FC0A-4DF9-B5B0-7DBD7CA6CA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0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39E5D7-B1D4-4711-A193-C63148F0EC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015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78F3B-9835-41A5-9E65-E19F451F6F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17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B94285-6080-40BC-AE4B-A2380B2053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371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B57F1A-3022-49F6-8E66-14EED56DE1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39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DE6600-A246-4B84-B241-D091C6B66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5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A26DEE-D6B2-4D1B-9207-D22F9671C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74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4D04DE-5EF8-41D9-9C5C-5BBFC153A9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88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E8CC50-8B6C-4ACF-A081-A78B702FED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965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B2F39F-A244-4152-97AC-F211DF250C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95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title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fld id="{1DF7D894-952A-4310-8233-AF57F389AE0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F4166E4-8B41-4F54-BC34-27669FAEAF75}" type="slidenum">
              <a:rPr lang="en-US" altLang="en-US" sz="1200" b="1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altLang="en-US" sz="1200" b="1">
              <a:solidFill>
                <a:schemeClr val="bg1"/>
              </a:solidFill>
            </a:endParaRPr>
          </a:p>
        </p:txBody>
      </p:sp>
      <p:grpSp>
        <p:nvGrpSpPr>
          <p:cNvPr id="1033" name="Group 25"/>
          <p:cNvGrpSpPr>
            <a:grpSpLocks/>
          </p:cNvGrpSpPr>
          <p:nvPr userDrawn="1"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6" name="Picture 26" descr="NEW FAA LOGO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2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2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1034" name="Text Box 29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200" b="1" smtClean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smtClean="0">
              <a:solidFill>
                <a:srgbClr val="C0C0C0"/>
              </a:solidFill>
            </a:endParaRPr>
          </a:p>
        </p:txBody>
      </p:sp>
      <p:sp>
        <p:nvSpPr>
          <p:cNvPr id="1035" name="Text Box 30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1200" smtClean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3200" i="1" smtClean="0"/>
              <a:t>Support Contracts Review Board	</a:t>
            </a:r>
            <a:br>
              <a:rPr lang="en-US" altLang="en-US" sz="3200" i="1" smtClean="0"/>
            </a:br>
            <a:endParaRPr lang="en-US" altLang="en-US" sz="3200" i="1" smtClean="0"/>
          </a:p>
        </p:txBody>
      </p:sp>
      <p:sp>
        <p:nvSpPr>
          <p:cNvPr id="3075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>
                <a:solidFill>
                  <a:schemeClr val="tx1"/>
                </a:solidFill>
              </a:rPr>
              <a:t>Phase I Presentation Guidance</a:t>
            </a:r>
          </a:p>
        </p:txBody>
      </p:sp>
      <p:sp>
        <p:nvSpPr>
          <p:cNvPr id="3076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Support Contract Review Board</a:t>
            </a:r>
          </a:p>
        </p:txBody>
      </p:sp>
      <p:sp>
        <p:nvSpPr>
          <p:cNvPr id="3077" name="Text Box 18"/>
          <p:cNvSpPr txBox="1">
            <a:spLocks noChangeArrowheads="1"/>
          </p:cNvSpPr>
          <p:nvPr/>
        </p:nvSpPr>
        <p:spPr bwMode="auto">
          <a:xfrm>
            <a:off x="893763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&lt;PMO Code&gt;</a:t>
            </a: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&lt;Date&gt;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 </a:t>
            </a:r>
          </a:p>
          <a:p>
            <a:pPr lvl="1" eaLnBrk="1" hangingPunct="1"/>
            <a:r>
              <a:rPr lang="en-US" altLang="en-US" smtClean="0"/>
              <a:t>Description of the support services being acquired</a:t>
            </a:r>
          </a:p>
          <a:p>
            <a:pPr lvl="1" eaLnBrk="1" hangingPunct="1"/>
            <a:r>
              <a:rPr lang="en-US" altLang="en-US" smtClean="0"/>
              <a:t>Identify the program office personnel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SCRB Specifics</a:t>
            </a:r>
          </a:p>
          <a:p>
            <a:pPr lvl="1" eaLnBrk="1" hangingPunct="1"/>
            <a:r>
              <a:rPr lang="en-US" altLang="en-US" smtClean="0"/>
              <a:t>Summary of the decision requested</a:t>
            </a:r>
          </a:p>
          <a:p>
            <a:pPr lvl="1" eaLnBrk="1" hangingPunct="1"/>
            <a:r>
              <a:rPr lang="en-US" altLang="en-US" smtClean="0"/>
              <a:t>Describe any prior SCRB action on this procurement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smtClean="0"/>
              <a:t>Procurement Specifics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Expected cost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Recompete or new procurement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Planned period of performance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Contract type or types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Single source or competitive procurement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Contractor monitoring procedures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/>
              <a:t>Acquisition schedule (include phase 2 submission schedule)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i="1" smtClean="0"/>
              <a:t>Procurement X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Conclusion </a:t>
            </a:r>
          </a:p>
          <a:p>
            <a:pPr lvl="1" eaLnBrk="1" hangingPunct="1"/>
            <a:r>
              <a:rPr lang="en-US" altLang="en-US" smtClean="0"/>
              <a:t>Anticipated issues/challenges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DEA251DE6D9B4BA44E431F7941B0DC" ma:contentTypeVersion="2" ma:contentTypeDescription="Create a new document." ma:contentTypeScope="" ma:versionID="3937f8a62a82fc4f52d6ff5b1baa0229">
  <xsd:schema xmlns:xsd="http://www.w3.org/2001/XMLSchema" xmlns:xs="http://www.w3.org/2001/XMLSchema" xmlns:p="http://schemas.microsoft.com/office/2006/metadata/properties" xmlns:ns2="09bd6b20-41ff-41f5-84a2-18f56ef54833" targetNamespace="http://schemas.microsoft.com/office/2006/metadata/properties" ma:root="true" ma:fieldsID="e37c15f983dfe90a20e55e75dfd07f87" ns2:_="">
    <xsd:import namespace="09bd6b20-41ff-41f5-84a2-18f56ef548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bd6b20-41ff-41f5-84a2-18f56ef54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96F33C-AFD9-48BD-B10A-13904BF53377}"/>
</file>

<file path=customXml/itemProps2.xml><?xml version="1.0" encoding="utf-8"?>
<ds:datastoreItem xmlns:ds="http://schemas.openxmlformats.org/officeDocument/2006/customXml" ds:itemID="{97161460-F7C0-4364-BB76-FEF84E754036}"/>
</file>

<file path=customXml/itemProps3.xml><?xml version="1.0" encoding="utf-8"?>
<ds:datastoreItem xmlns:ds="http://schemas.openxmlformats.org/officeDocument/2006/customXml" ds:itemID="{6FF475E9-B2BD-4B71-8862-02D47443D94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</Words>
  <Application>Microsoft Office PowerPoint</Application>
  <PresentationFormat>On-screen Show (4:3)</PresentationFormat>
  <Paragraphs>25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1_Custom Design</vt:lpstr>
      <vt:lpstr>Support Contracts Review Board  </vt:lpstr>
      <vt:lpstr>Procurement X</vt:lpstr>
      <vt:lpstr>Procurement X</vt:lpstr>
      <vt:lpstr>Procurement X</vt:lpstr>
      <vt:lpstr>Procurement 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2016-01-28T12:40:51Z</dcterms:created>
  <dcterms:modified xsi:type="dcterms:W3CDTF">2021-08-10T17:37:53Z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0x0101004EDEA251DE6D9B4BA44E431F7941B0DC</vt:lpwstr>
  </property>
</Properties>
</file>