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notesMasterIdLst>
    <p:notesMasterId r:id="rId7"/>
  </p:notesMasterIdLst>
  <p:sldIdLst>
    <p:sldId id="261" r:id="rId5"/>
    <p:sldId id="260" r:id="rId6"/>
  </p:sldIdLst>
  <p:sldSz cx="19507200" cy="10972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Quist, Alice N-CTR (FAA)" initials="QAN(" lastIdx="4" clrIdx="0">
    <p:extLst>
      <p:ext uri="{19B8F6BF-5375-455C-9EA6-DF929625EA0E}">
        <p15:presenceInfo xmlns:p15="http://schemas.microsoft.com/office/powerpoint/2012/main" userId="S-1-5-21-3215564045-1863808890-1157122868-3402816" providerId="AD"/>
      </p:ext>
    </p:extLst>
  </p:cmAuthor>
  <p:cmAuthor id="2" name="Christine Daoud" initials="CD" lastIdx="3" clrIdx="1">
    <p:extLst>
      <p:ext uri="{19B8F6BF-5375-455C-9EA6-DF929625EA0E}">
        <p15:presenceInfo xmlns:p15="http://schemas.microsoft.com/office/powerpoint/2012/main" userId="S::cdaoud@guidehouse.com::cf86a3f1-e150-4871-940c-23129df1b2a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CDAE59"/>
    <a:srgbClr val="F1F8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8DEE12-FE97-4294-98B5-D3FF063F946C}" v="39" dt="2023-12-12T22:11:26.430"/>
    <p1510:client id="{1E626168-0AF9-8A8B-84B9-5F7600C247D9}" v="4" dt="2023-12-20T21:22:38.511"/>
    <p1510:client id="{334E14F6-B22C-4E1E-A216-996E73C10D22}" v="4" dt="2021-04-01T19:13:31.9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426" autoAdjust="0"/>
    <p:restoredTop sz="96357" autoAdjust="0"/>
  </p:normalViewPr>
  <p:slideViewPr>
    <p:cSldViewPr snapToGrid="0">
      <p:cViewPr varScale="1">
        <p:scale>
          <a:sx n="51" d="100"/>
          <a:sy n="51" d="100"/>
        </p:scale>
        <p:origin x="112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6584CF-57BC-4270-A3A8-7A73353F35A4}" type="datetimeFigureOut">
              <a:rPr lang="en-US" smtClean="0"/>
              <a:t>12/21/2023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134FD2-6C0F-432B-8F84-BD0E2EB592BF}" type="slidenum">
              <a:rPr lang="en-US" smtClean="0"/>
              <a:t>‹#›</a:t>
            </a:fld>
            <a:endParaRPr lang="en-US" dirty="0"/>
          </a:p>
        </p:txBody>
      </p:sp>
    </p:spTree>
    <p:extLst>
      <p:ext uri="{BB962C8B-B14F-4D97-AF65-F5344CB8AC3E}">
        <p14:creationId xmlns:p14="http://schemas.microsoft.com/office/powerpoint/2010/main" val="33693082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38400" y="1795781"/>
            <a:ext cx="14630400" cy="3820160"/>
          </a:xfrm>
        </p:spPr>
        <p:txBody>
          <a:bodyPr anchor="b"/>
          <a:lstStyle>
            <a:lvl1pPr algn="ctr">
              <a:defRPr sz="9600"/>
            </a:lvl1pPr>
          </a:lstStyle>
          <a:p>
            <a:r>
              <a:rPr lang="en-US"/>
              <a:t>Click to edit Master title style</a:t>
            </a:r>
            <a:endParaRPr lang="en-US" dirty="0"/>
          </a:p>
        </p:txBody>
      </p:sp>
      <p:sp>
        <p:nvSpPr>
          <p:cNvPr id="3" name="Subtitle 2"/>
          <p:cNvSpPr>
            <a:spLocks noGrp="1"/>
          </p:cNvSpPr>
          <p:nvPr>
            <p:ph type="subTitle" idx="1"/>
          </p:nvPr>
        </p:nvSpPr>
        <p:spPr>
          <a:xfrm>
            <a:off x="2438400" y="5763261"/>
            <a:ext cx="14630400" cy="2649219"/>
          </a:xfrm>
        </p:spPr>
        <p:txBody>
          <a:bodyPr/>
          <a:lstStyle>
            <a:lvl1pPr marL="0" indent="0" algn="ctr">
              <a:buNone/>
              <a:defRPr sz="3840"/>
            </a:lvl1pPr>
            <a:lvl2pPr marL="731520" indent="0" algn="ctr">
              <a:buNone/>
              <a:defRPr sz="3200"/>
            </a:lvl2pPr>
            <a:lvl3pPr marL="1463040" indent="0" algn="ctr">
              <a:buNone/>
              <a:defRPr sz="2880"/>
            </a:lvl3pPr>
            <a:lvl4pPr marL="2194560" indent="0" algn="ctr">
              <a:buNone/>
              <a:defRPr sz="2560"/>
            </a:lvl4pPr>
            <a:lvl5pPr marL="2926080" indent="0" algn="ctr">
              <a:buNone/>
              <a:defRPr sz="2560"/>
            </a:lvl5pPr>
            <a:lvl6pPr marL="3657600" indent="0" algn="ctr">
              <a:buNone/>
              <a:defRPr sz="2560"/>
            </a:lvl6pPr>
            <a:lvl7pPr marL="4389120" indent="0" algn="ctr">
              <a:buNone/>
              <a:defRPr sz="2560"/>
            </a:lvl7pPr>
            <a:lvl8pPr marL="5120640" indent="0" algn="ctr">
              <a:buNone/>
              <a:defRPr sz="2560"/>
            </a:lvl8pPr>
            <a:lvl9pPr marL="5852160" indent="0" algn="ctr">
              <a:buNone/>
              <a:defRPr sz="25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E3E9CA-03C3-4A36-BC26-0FC955D9F60B}" type="datetimeFigureOut">
              <a:rPr lang="en-US" smtClean="0"/>
              <a:t>12/21/2023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7872B9-919B-469A-B8C5-931E7429FB01}" type="slidenum">
              <a:rPr lang="en-US" smtClean="0"/>
              <a:t>‹#›</a:t>
            </a:fld>
            <a:endParaRPr lang="en-US" dirty="0"/>
          </a:p>
        </p:txBody>
      </p:sp>
    </p:spTree>
    <p:extLst>
      <p:ext uri="{BB962C8B-B14F-4D97-AF65-F5344CB8AC3E}">
        <p14:creationId xmlns:p14="http://schemas.microsoft.com/office/powerpoint/2010/main" val="1052592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E3E9CA-03C3-4A36-BC26-0FC955D9F60B}" type="datetimeFigureOut">
              <a:rPr lang="en-US" smtClean="0"/>
              <a:t>12/21/2023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7872B9-919B-469A-B8C5-931E7429FB01}" type="slidenum">
              <a:rPr lang="en-US" smtClean="0"/>
              <a:t>‹#›</a:t>
            </a:fld>
            <a:endParaRPr lang="en-US" dirty="0"/>
          </a:p>
        </p:txBody>
      </p:sp>
    </p:spTree>
    <p:extLst>
      <p:ext uri="{BB962C8B-B14F-4D97-AF65-F5344CB8AC3E}">
        <p14:creationId xmlns:p14="http://schemas.microsoft.com/office/powerpoint/2010/main" val="812302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959840" y="584200"/>
            <a:ext cx="4206240" cy="929894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41120" y="584200"/>
            <a:ext cx="12374880" cy="929894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E3E9CA-03C3-4A36-BC26-0FC955D9F60B}" type="datetimeFigureOut">
              <a:rPr lang="en-US" smtClean="0"/>
              <a:t>12/21/2023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7872B9-919B-469A-B8C5-931E7429FB01}" type="slidenum">
              <a:rPr lang="en-US" smtClean="0"/>
              <a:t>‹#›</a:t>
            </a:fld>
            <a:endParaRPr lang="en-US" dirty="0"/>
          </a:p>
        </p:txBody>
      </p:sp>
    </p:spTree>
    <p:extLst>
      <p:ext uri="{BB962C8B-B14F-4D97-AF65-F5344CB8AC3E}">
        <p14:creationId xmlns:p14="http://schemas.microsoft.com/office/powerpoint/2010/main" val="325253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E3E9CA-03C3-4A36-BC26-0FC955D9F60B}" type="datetimeFigureOut">
              <a:rPr lang="en-US" smtClean="0"/>
              <a:t>12/21/2023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7872B9-919B-469A-B8C5-931E7429FB01}" type="slidenum">
              <a:rPr lang="en-US" smtClean="0"/>
              <a:t>‹#›</a:t>
            </a:fld>
            <a:endParaRPr lang="en-US" dirty="0"/>
          </a:p>
        </p:txBody>
      </p:sp>
    </p:spTree>
    <p:extLst>
      <p:ext uri="{BB962C8B-B14F-4D97-AF65-F5344CB8AC3E}">
        <p14:creationId xmlns:p14="http://schemas.microsoft.com/office/powerpoint/2010/main" val="3652782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30960" y="2735582"/>
            <a:ext cx="16824960" cy="4564379"/>
          </a:xfrm>
        </p:spPr>
        <p:txBody>
          <a:bodyPr anchor="b"/>
          <a:lstStyle>
            <a:lvl1pPr>
              <a:defRPr sz="9600"/>
            </a:lvl1pPr>
          </a:lstStyle>
          <a:p>
            <a:r>
              <a:rPr lang="en-US"/>
              <a:t>Click to edit Master title style</a:t>
            </a:r>
            <a:endParaRPr lang="en-US" dirty="0"/>
          </a:p>
        </p:txBody>
      </p:sp>
      <p:sp>
        <p:nvSpPr>
          <p:cNvPr id="3" name="Text Placeholder 2"/>
          <p:cNvSpPr>
            <a:spLocks noGrp="1"/>
          </p:cNvSpPr>
          <p:nvPr>
            <p:ph type="body" idx="1"/>
          </p:nvPr>
        </p:nvSpPr>
        <p:spPr>
          <a:xfrm>
            <a:off x="1330960" y="7343142"/>
            <a:ext cx="16824960" cy="2400299"/>
          </a:xfrm>
        </p:spPr>
        <p:txBody>
          <a:bodyPr/>
          <a:lstStyle>
            <a:lvl1pPr marL="0" indent="0">
              <a:buNone/>
              <a:defRPr sz="3840">
                <a:solidFill>
                  <a:schemeClr val="tx1">
                    <a:tint val="75000"/>
                  </a:schemeClr>
                </a:solidFill>
              </a:defRPr>
            </a:lvl1pPr>
            <a:lvl2pPr marL="731520" indent="0">
              <a:buNone/>
              <a:defRPr sz="3200">
                <a:solidFill>
                  <a:schemeClr val="tx1">
                    <a:tint val="75000"/>
                  </a:schemeClr>
                </a:solidFill>
              </a:defRPr>
            </a:lvl2pPr>
            <a:lvl3pPr marL="1463040" indent="0">
              <a:buNone/>
              <a:defRPr sz="2880">
                <a:solidFill>
                  <a:schemeClr val="tx1">
                    <a:tint val="75000"/>
                  </a:schemeClr>
                </a:solidFill>
              </a:defRPr>
            </a:lvl3pPr>
            <a:lvl4pPr marL="2194560" indent="0">
              <a:buNone/>
              <a:defRPr sz="2560">
                <a:solidFill>
                  <a:schemeClr val="tx1">
                    <a:tint val="75000"/>
                  </a:schemeClr>
                </a:solidFill>
              </a:defRPr>
            </a:lvl4pPr>
            <a:lvl5pPr marL="2926080" indent="0">
              <a:buNone/>
              <a:defRPr sz="2560">
                <a:solidFill>
                  <a:schemeClr val="tx1">
                    <a:tint val="75000"/>
                  </a:schemeClr>
                </a:solidFill>
              </a:defRPr>
            </a:lvl5pPr>
            <a:lvl6pPr marL="3657600" indent="0">
              <a:buNone/>
              <a:defRPr sz="2560">
                <a:solidFill>
                  <a:schemeClr val="tx1">
                    <a:tint val="75000"/>
                  </a:schemeClr>
                </a:solidFill>
              </a:defRPr>
            </a:lvl6pPr>
            <a:lvl7pPr marL="4389120" indent="0">
              <a:buNone/>
              <a:defRPr sz="2560">
                <a:solidFill>
                  <a:schemeClr val="tx1">
                    <a:tint val="75000"/>
                  </a:schemeClr>
                </a:solidFill>
              </a:defRPr>
            </a:lvl7pPr>
            <a:lvl8pPr marL="5120640" indent="0">
              <a:buNone/>
              <a:defRPr sz="2560">
                <a:solidFill>
                  <a:schemeClr val="tx1">
                    <a:tint val="75000"/>
                  </a:schemeClr>
                </a:solidFill>
              </a:defRPr>
            </a:lvl8pPr>
            <a:lvl9pPr marL="5852160" indent="0">
              <a:buNone/>
              <a:defRPr sz="25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0E3E9CA-03C3-4A36-BC26-0FC955D9F60B}" type="datetimeFigureOut">
              <a:rPr lang="en-US" smtClean="0"/>
              <a:t>12/21/2023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7872B9-919B-469A-B8C5-931E7429FB01}" type="slidenum">
              <a:rPr lang="en-US" smtClean="0"/>
              <a:t>‹#›</a:t>
            </a:fld>
            <a:endParaRPr lang="en-US" dirty="0"/>
          </a:p>
        </p:txBody>
      </p:sp>
    </p:spTree>
    <p:extLst>
      <p:ext uri="{BB962C8B-B14F-4D97-AF65-F5344CB8AC3E}">
        <p14:creationId xmlns:p14="http://schemas.microsoft.com/office/powerpoint/2010/main" val="842993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341120" y="2921000"/>
            <a:ext cx="8290560" cy="69621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9875520" y="2921000"/>
            <a:ext cx="8290560" cy="69621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0E3E9CA-03C3-4A36-BC26-0FC955D9F60B}" type="datetimeFigureOut">
              <a:rPr lang="en-US" smtClean="0"/>
              <a:t>12/21/2023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07872B9-919B-469A-B8C5-931E7429FB01}" type="slidenum">
              <a:rPr lang="en-US" smtClean="0"/>
              <a:t>‹#›</a:t>
            </a:fld>
            <a:endParaRPr lang="en-US" dirty="0"/>
          </a:p>
        </p:txBody>
      </p:sp>
    </p:spTree>
    <p:extLst>
      <p:ext uri="{BB962C8B-B14F-4D97-AF65-F5344CB8AC3E}">
        <p14:creationId xmlns:p14="http://schemas.microsoft.com/office/powerpoint/2010/main" val="3539530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43661" y="584201"/>
            <a:ext cx="16824960" cy="212090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43662" y="2689861"/>
            <a:ext cx="8252459" cy="1318259"/>
          </a:xfrm>
        </p:spPr>
        <p:txBody>
          <a:bodyPr anchor="b"/>
          <a:lstStyle>
            <a:lvl1pPr marL="0" indent="0">
              <a:buNone/>
              <a:defRPr sz="3840" b="1"/>
            </a:lvl1pPr>
            <a:lvl2pPr marL="731520" indent="0">
              <a:buNone/>
              <a:defRPr sz="3200" b="1"/>
            </a:lvl2pPr>
            <a:lvl3pPr marL="1463040" indent="0">
              <a:buNone/>
              <a:defRPr sz="2880" b="1"/>
            </a:lvl3pPr>
            <a:lvl4pPr marL="2194560" indent="0">
              <a:buNone/>
              <a:defRPr sz="2560" b="1"/>
            </a:lvl4pPr>
            <a:lvl5pPr marL="2926080" indent="0">
              <a:buNone/>
              <a:defRPr sz="2560" b="1"/>
            </a:lvl5pPr>
            <a:lvl6pPr marL="3657600" indent="0">
              <a:buNone/>
              <a:defRPr sz="2560" b="1"/>
            </a:lvl6pPr>
            <a:lvl7pPr marL="4389120" indent="0">
              <a:buNone/>
              <a:defRPr sz="2560" b="1"/>
            </a:lvl7pPr>
            <a:lvl8pPr marL="5120640" indent="0">
              <a:buNone/>
              <a:defRPr sz="2560" b="1"/>
            </a:lvl8pPr>
            <a:lvl9pPr marL="5852160" indent="0">
              <a:buNone/>
              <a:defRPr sz="2560" b="1"/>
            </a:lvl9pPr>
          </a:lstStyle>
          <a:p>
            <a:pPr lvl="0"/>
            <a:r>
              <a:rPr lang="en-US"/>
              <a:t>Click to edit Master text styles</a:t>
            </a:r>
          </a:p>
        </p:txBody>
      </p:sp>
      <p:sp>
        <p:nvSpPr>
          <p:cNvPr id="4" name="Content Placeholder 3"/>
          <p:cNvSpPr>
            <a:spLocks noGrp="1"/>
          </p:cNvSpPr>
          <p:nvPr>
            <p:ph sz="half" idx="2"/>
          </p:nvPr>
        </p:nvSpPr>
        <p:spPr>
          <a:xfrm>
            <a:off x="1343662" y="4008120"/>
            <a:ext cx="8252459" cy="58953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9875520" y="2689861"/>
            <a:ext cx="8293101" cy="1318259"/>
          </a:xfrm>
        </p:spPr>
        <p:txBody>
          <a:bodyPr anchor="b"/>
          <a:lstStyle>
            <a:lvl1pPr marL="0" indent="0">
              <a:buNone/>
              <a:defRPr sz="3840" b="1"/>
            </a:lvl1pPr>
            <a:lvl2pPr marL="731520" indent="0">
              <a:buNone/>
              <a:defRPr sz="3200" b="1"/>
            </a:lvl2pPr>
            <a:lvl3pPr marL="1463040" indent="0">
              <a:buNone/>
              <a:defRPr sz="2880" b="1"/>
            </a:lvl3pPr>
            <a:lvl4pPr marL="2194560" indent="0">
              <a:buNone/>
              <a:defRPr sz="2560" b="1"/>
            </a:lvl4pPr>
            <a:lvl5pPr marL="2926080" indent="0">
              <a:buNone/>
              <a:defRPr sz="2560" b="1"/>
            </a:lvl5pPr>
            <a:lvl6pPr marL="3657600" indent="0">
              <a:buNone/>
              <a:defRPr sz="2560" b="1"/>
            </a:lvl6pPr>
            <a:lvl7pPr marL="4389120" indent="0">
              <a:buNone/>
              <a:defRPr sz="2560" b="1"/>
            </a:lvl7pPr>
            <a:lvl8pPr marL="5120640" indent="0">
              <a:buNone/>
              <a:defRPr sz="2560" b="1"/>
            </a:lvl8pPr>
            <a:lvl9pPr marL="5852160" indent="0">
              <a:buNone/>
              <a:defRPr sz="2560" b="1"/>
            </a:lvl9pPr>
          </a:lstStyle>
          <a:p>
            <a:pPr lvl="0"/>
            <a:r>
              <a:rPr lang="en-US"/>
              <a:t>Click to edit Master text styles</a:t>
            </a:r>
          </a:p>
        </p:txBody>
      </p:sp>
      <p:sp>
        <p:nvSpPr>
          <p:cNvPr id="6" name="Content Placeholder 5"/>
          <p:cNvSpPr>
            <a:spLocks noGrp="1"/>
          </p:cNvSpPr>
          <p:nvPr>
            <p:ph sz="quarter" idx="4"/>
          </p:nvPr>
        </p:nvSpPr>
        <p:spPr>
          <a:xfrm>
            <a:off x="9875520" y="4008120"/>
            <a:ext cx="8293101" cy="58953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E3E9CA-03C3-4A36-BC26-0FC955D9F60B}" type="datetimeFigureOut">
              <a:rPr lang="en-US" smtClean="0"/>
              <a:t>12/21/2023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07872B9-919B-469A-B8C5-931E7429FB01}" type="slidenum">
              <a:rPr lang="en-US" smtClean="0"/>
              <a:t>‹#›</a:t>
            </a:fld>
            <a:endParaRPr lang="en-US" dirty="0"/>
          </a:p>
        </p:txBody>
      </p:sp>
    </p:spTree>
    <p:extLst>
      <p:ext uri="{BB962C8B-B14F-4D97-AF65-F5344CB8AC3E}">
        <p14:creationId xmlns:p14="http://schemas.microsoft.com/office/powerpoint/2010/main" val="95116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0E3E9CA-03C3-4A36-BC26-0FC955D9F60B}" type="datetimeFigureOut">
              <a:rPr lang="en-US" smtClean="0"/>
              <a:t>12/21/2023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07872B9-919B-469A-B8C5-931E7429FB01}" type="slidenum">
              <a:rPr lang="en-US" smtClean="0"/>
              <a:t>‹#›</a:t>
            </a:fld>
            <a:endParaRPr lang="en-US" dirty="0"/>
          </a:p>
        </p:txBody>
      </p:sp>
    </p:spTree>
    <p:extLst>
      <p:ext uri="{BB962C8B-B14F-4D97-AF65-F5344CB8AC3E}">
        <p14:creationId xmlns:p14="http://schemas.microsoft.com/office/powerpoint/2010/main" val="146358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E3E9CA-03C3-4A36-BC26-0FC955D9F60B}" type="datetimeFigureOut">
              <a:rPr lang="en-US" smtClean="0"/>
              <a:t>12/21/2023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07872B9-919B-469A-B8C5-931E7429FB01}" type="slidenum">
              <a:rPr lang="en-US" smtClean="0"/>
              <a:t>‹#›</a:t>
            </a:fld>
            <a:endParaRPr lang="en-US" dirty="0"/>
          </a:p>
        </p:txBody>
      </p:sp>
    </p:spTree>
    <p:extLst>
      <p:ext uri="{BB962C8B-B14F-4D97-AF65-F5344CB8AC3E}">
        <p14:creationId xmlns:p14="http://schemas.microsoft.com/office/powerpoint/2010/main" val="20922249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3662" y="731520"/>
            <a:ext cx="6291579" cy="2560320"/>
          </a:xfrm>
        </p:spPr>
        <p:txBody>
          <a:bodyPr anchor="b"/>
          <a:lstStyle>
            <a:lvl1pPr>
              <a:defRPr sz="5120"/>
            </a:lvl1pPr>
          </a:lstStyle>
          <a:p>
            <a:r>
              <a:rPr lang="en-US"/>
              <a:t>Click to edit Master title style</a:t>
            </a:r>
            <a:endParaRPr lang="en-US" dirty="0"/>
          </a:p>
        </p:txBody>
      </p:sp>
      <p:sp>
        <p:nvSpPr>
          <p:cNvPr id="3" name="Content Placeholder 2"/>
          <p:cNvSpPr>
            <a:spLocks noGrp="1"/>
          </p:cNvSpPr>
          <p:nvPr>
            <p:ph idx="1"/>
          </p:nvPr>
        </p:nvSpPr>
        <p:spPr>
          <a:xfrm>
            <a:off x="8293101" y="1579881"/>
            <a:ext cx="9875520" cy="7797800"/>
          </a:xfrm>
        </p:spPr>
        <p:txBody>
          <a:bodyPr/>
          <a:lstStyle>
            <a:lvl1pPr>
              <a:defRPr sz="5120"/>
            </a:lvl1pPr>
            <a:lvl2pPr>
              <a:defRPr sz="4480"/>
            </a:lvl2pPr>
            <a:lvl3pPr>
              <a:defRPr sz="3840"/>
            </a:lvl3pPr>
            <a:lvl4pPr>
              <a:defRPr sz="3200"/>
            </a:lvl4pPr>
            <a:lvl5pPr>
              <a:defRPr sz="3200"/>
            </a:lvl5pPr>
            <a:lvl6pPr>
              <a:defRPr sz="3200"/>
            </a:lvl6pPr>
            <a:lvl7pPr>
              <a:defRPr sz="3200"/>
            </a:lvl7pPr>
            <a:lvl8pPr>
              <a:defRPr sz="3200"/>
            </a:lvl8pPr>
            <a:lvl9pPr>
              <a:defRPr sz="3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343662" y="3291840"/>
            <a:ext cx="6291579" cy="6098541"/>
          </a:xfrm>
        </p:spPr>
        <p:txBody>
          <a:bodyPr/>
          <a:lstStyle>
            <a:lvl1pPr marL="0" indent="0">
              <a:buNone/>
              <a:defRPr sz="2560"/>
            </a:lvl1pPr>
            <a:lvl2pPr marL="731520" indent="0">
              <a:buNone/>
              <a:defRPr sz="2240"/>
            </a:lvl2pPr>
            <a:lvl3pPr marL="1463040" indent="0">
              <a:buNone/>
              <a:defRPr sz="1920"/>
            </a:lvl3pPr>
            <a:lvl4pPr marL="2194560" indent="0">
              <a:buNone/>
              <a:defRPr sz="1600"/>
            </a:lvl4pPr>
            <a:lvl5pPr marL="2926080" indent="0">
              <a:buNone/>
              <a:defRPr sz="1600"/>
            </a:lvl5pPr>
            <a:lvl6pPr marL="3657600" indent="0">
              <a:buNone/>
              <a:defRPr sz="1600"/>
            </a:lvl6pPr>
            <a:lvl7pPr marL="4389120" indent="0">
              <a:buNone/>
              <a:defRPr sz="1600"/>
            </a:lvl7pPr>
            <a:lvl8pPr marL="5120640" indent="0">
              <a:buNone/>
              <a:defRPr sz="1600"/>
            </a:lvl8pPr>
            <a:lvl9pPr marL="5852160" indent="0">
              <a:buNone/>
              <a:defRPr sz="1600"/>
            </a:lvl9pPr>
          </a:lstStyle>
          <a:p>
            <a:pPr lvl="0"/>
            <a:r>
              <a:rPr lang="en-US"/>
              <a:t>Click to edit Master text styles</a:t>
            </a:r>
          </a:p>
        </p:txBody>
      </p:sp>
      <p:sp>
        <p:nvSpPr>
          <p:cNvPr id="5" name="Date Placeholder 4"/>
          <p:cNvSpPr>
            <a:spLocks noGrp="1"/>
          </p:cNvSpPr>
          <p:nvPr>
            <p:ph type="dt" sz="half" idx="10"/>
          </p:nvPr>
        </p:nvSpPr>
        <p:spPr/>
        <p:txBody>
          <a:bodyPr/>
          <a:lstStyle/>
          <a:p>
            <a:fld id="{F0E3E9CA-03C3-4A36-BC26-0FC955D9F60B}" type="datetimeFigureOut">
              <a:rPr lang="en-US" smtClean="0"/>
              <a:t>12/21/2023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07872B9-919B-469A-B8C5-931E7429FB01}" type="slidenum">
              <a:rPr lang="en-US" smtClean="0"/>
              <a:t>‹#›</a:t>
            </a:fld>
            <a:endParaRPr lang="en-US" dirty="0"/>
          </a:p>
        </p:txBody>
      </p:sp>
    </p:spTree>
    <p:extLst>
      <p:ext uri="{BB962C8B-B14F-4D97-AF65-F5344CB8AC3E}">
        <p14:creationId xmlns:p14="http://schemas.microsoft.com/office/powerpoint/2010/main" val="3358983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3662" y="731520"/>
            <a:ext cx="6291579" cy="2560320"/>
          </a:xfrm>
        </p:spPr>
        <p:txBody>
          <a:bodyPr anchor="b"/>
          <a:lstStyle>
            <a:lvl1pPr>
              <a:defRPr sz="5120"/>
            </a:lvl1pPr>
          </a:lstStyle>
          <a:p>
            <a:r>
              <a:rPr lang="en-US"/>
              <a:t>Click to edit Master title style</a:t>
            </a:r>
            <a:endParaRPr lang="en-US" dirty="0"/>
          </a:p>
        </p:txBody>
      </p:sp>
      <p:sp>
        <p:nvSpPr>
          <p:cNvPr id="3" name="Picture Placeholder 2"/>
          <p:cNvSpPr>
            <a:spLocks noGrp="1" noChangeAspect="1"/>
          </p:cNvSpPr>
          <p:nvPr>
            <p:ph type="pic" idx="1"/>
          </p:nvPr>
        </p:nvSpPr>
        <p:spPr>
          <a:xfrm>
            <a:off x="8293101" y="1579881"/>
            <a:ext cx="9875520" cy="7797800"/>
          </a:xfrm>
        </p:spPr>
        <p:txBody>
          <a:bodyPr anchor="t"/>
          <a:lstStyle>
            <a:lvl1pPr marL="0" indent="0">
              <a:buNone/>
              <a:defRPr sz="5120"/>
            </a:lvl1pPr>
            <a:lvl2pPr marL="731520" indent="0">
              <a:buNone/>
              <a:defRPr sz="4480"/>
            </a:lvl2pPr>
            <a:lvl3pPr marL="1463040" indent="0">
              <a:buNone/>
              <a:defRPr sz="3840"/>
            </a:lvl3pPr>
            <a:lvl4pPr marL="2194560" indent="0">
              <a:buNone/>
              <a:defRPr sz="3200"/>
            </a:lvl4pPr>
            <a:lvl5pPr marL="2926080" indent="0">
              <a:buNone/>
              <a:defRPr sz="3200"/>
            </a:lvl5pPr>
            <a:lvl6pPr marL="3657600" indent="0">
              <a:buNone/>
              <a:defRPr sz="3200"/>
            </a:lvl6pPr>
            <a:lvl7pPr marL="4389120" indent="0">
              <a:buNone/>
              <a:defRPr sz="3200"/>
            </a:lvl7pPr>
            <a:lvl8pPr marL="5120640" indent="0">
              <a:buNone/>
              <a:defRPr sz="3200"/>
            </a:lvl8pPr>
            <a:lvl9pPr marL="5852160" indent="0">
              <a:buNone/>
              <a:defRPr sz="3200"/>
            </a:lvl9pPr>
          </a:lstStyle>
          <a:p>
            <a:r>
              <a:rPr lang="en-US" dirty="0"/>
              <a:t>Click icon to add picture</a:t>
            </a:r>
          </a:p>
        </p:txBody>
      </p:sp>
      <p:sp>
        <p:nvSpPr>
          <p:cNvPr id="4" name="Text Placeholder 3"/>
          <p:cNvSpPr>
            <a:spLocks noGrp="1"/>
          </p:cNvSpPr>
          <p:nvPr>
            <p:ph type="body" sz="half" idx="2"/>
          </p:nvPr>
        </p:nvSpPr>
        <p:spPr>
          <a:xfrm>
            <a:off x="1343662" y="3291840"/>
            <a:ext cx="6291579" cy="6098541"/>
          </a:xfrm>
        </p:spPr>
        <p:txBody>
          <a:bodyPr/>
          <a:lstStyle>
            <a:lvl1pPr marL="0" indent="0">
              <a:buNone/>
              <a:defRPr sz="2560"/>
            </a:lvl1pPr>
            <a:lvl2pPr marL="731520" indent="0">
              <a:buNone/>
              <a:defRPr sz="2240"/>
            </a:lvl2pPr>
            <a:lvl3pPr marL="1463040" indent="0">
              <a:buNone/>
              <a:defRPr sz="1920"/>
            </a:lvl3pPr>
            <a:lvl4pPr marL="2194560" indent="0">
              <a:buNone/>
              <a:defRPr sz="1600"/>
            </a:lvl4pPr>
            <a:lvl5pPr marL="2926080" indent="0">
              <a:buNone/>
              <a:defRPr sz="1600"/>
            </a:lvl5pPr>
            <a:lvl6pPr marL="3657600" indent="0">
              <a:buNone/>
              <a:defRPr sz="1600"/>
            </a:lvl6pPr>
            <a:lvl7pPr marL="4389120" indent="0">
              <a:buNone/>
              <a:defRPr sz="1600"/>
            </a:lvl7pPr>
            <a:lvl8pPr marL="5120640" indent="0">
              <a:buNone/>
              <a:defRPr sz="1600"/>
            </a:lvl8pPr>
            <a:lvl9pPr marL="5852160" indent="0">
              <a:buNone/>
              <a:defRPr sz="1600"/>
            </a:lvl9pPr>
          </a:lstStyle>
          <a:p>
            <a:pPr lvl="0"/>
            <a:r>
              <a:rPr lang="en-US"/>
              <a:t>Click to edit Master text styles</a:t>
            </a:r>
          </a:p>
        </p:txBody>
      </p:sp>
      <p:sp>
        <p:nvSpPr>
          <p:cNvPr id="5" name="Date Placeholder 4"/>
          <p:cNvSpPr>
            <a:spLocks noGrp="1"/>
          </p:cNvSpPr>
          <p:nvPr>
            <p:ph type="dt" sz="half" idx="10"/>
          </p:nvPr>
        </p:nvSpPr>
        <p:spPr/>
        <p:txBody>
          <a:bodyPr/>
          <a:lstStyle/>
          <a:p>
            <a:fld id="{F0E3E9CA-03C3-4A36-BC26-0FC955D9F60B}" type="datetimeFigureOut">
              <a:rPr lang="en-US" smtClean="0"/>
              <a:t>12/21/2023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07872B9-919B-469A-B8C5-931E7429FB01}" type="slidenum">
              <a:rPr lang="en-US" smtClean="0"/>
              <a:t>‹#›</a:t>
            </a:fld>
            <a:endParaRPr lang="en-US" dirty="0"/>
          </a:p>
        </p:txBody>
      </p:sp>
    </p:spTree>
    <p:extLst>
      <p:ext uri="{BB962C8B-B14F-4D97-AF65-F5344CB8AC3E}">
        <p14:creationId xmlns:p14="http://schemas.microsoft.com/office/powerpoint/2010/main" val="1028928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41120" y="584201"/>
            <a:ext cx="16824960" cy="212090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341120" y="2921000"/>
            <a:ext cx="16824960" cy="696214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41120" y="10170161"/>
            <a:ext cx="4389120" cy="584200"/>
          </a:xfrm>
          <a:prstGeom prst="rect">
            <a:avLst/>
          </a:prstGeom>
        </p:spPr>
        <p:txBody>
          <a:bodyPr vert="horz" lIns="91440" tIns="45720" rIns="91440" bIns="45720" rtlCol="0" anchor="ctr"/>
          <a:lstStyle>
            <a:lvl1pPr algn="l">
              <a:defRPr sz="1920">
                <a:solidFill>
                  <a:schemeClr val="tx1">
                    <a:tint val="75000"/>
                  </a:schemeClr>
                </a:solidFill>
              </a:defRPr>
            </a:lvl1pPr>
          </a:lstStyle>
          <a:p>
            <a:fld id="{F0E3E9CA-03C3-4A36-BC26-0FC955D9F60B}" type="datetimeFigureOut">
              <a:rPr lang="en-US" smtClean="0"/>
              <a:t>12/21/2023</a:t>
            </a:fld>
            <a:endParaRPr lang="en-US" dirty="0"/>
          </a:p>
        </p:txBody>
      </p:sp>
      <p:sp>
        <p:nvSpPr>
          <p:cNvPr id="5" name="Footer Placeholder 4"/>
          <p:cNvSpPr>
            <a:spLocks noGrp="1"/>
          </p:cNvSpPr>
          <p:nvPr>
            <p:ph type="ftr" sz="quarter" idx="3"/>
          </p:nvPr>
        </p:nvSpPr>
        <p:spPr>
          <a:xfrm>
            <a:off x="6461760" y="10170161"/>
            <a:ext cx="6583680" cy="584200"/>
          </a:xfrm>
          <a:prstGeom prst="rect">
            <a:avLst/>
          </a:prstGeom>
        </p:spPr>
        <p:txBody>
          <a:bodyPr vert="horz" lIns="91440" tIns="45720" rIns="91440" bIns="45720" rtlCol="0" anchor="ctr"/>
          <a:lstStyle>
            <a:lvl1pPr algn="ctr">
              <a:defRPr sz="19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3776960" y="10170161"/>
            <a:ext cx="4389120" cy="584200"/>
          </a:xfrm>
          <a:prstGeom prst="rect">
            <a:avLst/>
          </a:prstGeom>
        </p:spPr>
        <p:txBody>
          <a:bodyPr vert="horz" lIns="91440" tIns="45720" rIns="91440" bIns="45720" rtlCol="0" anchor="ctr"/>
          <a:lstStyle>
            <a:lvl1pPr algn="r">
              <a:defRPr sz="1920">
                <a:solidFill>
                  <a:schemeClr val="tx1">
                    <a:tint val="75000"/>
                  </a:schemeClr>
                </a:solidFill>
              </a:defRPr>
            </a:lvl1pPr>
          </a:lstStyle>
          <a:p>
            <a:fld id="{607872B9-919B-469A-B8C5-931E7429FB01}" type="slidenum">
              <a:rPr lang="en-US" smtClean="0"/>
              <a:t>‹#›</a:t>
            </a:fld>
            <a:endParaRPr lang="en-US" dirty="0"/>
          </a:p>
        </p:txBody>
      </p:sp>
    </p:spTree>
    <p:extLst>
      <p:ext uri="{BB962C8B-B14F-4D97-AF65-F5344CB8AC3E}">
        <p14:creationId xmlns:p14="http://schemas.microsoft.com/office/powerpoint/2010/main" val="202261788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1463040" rtl="0" eaLnBrk="1" latinLnBrk="0" hangingPunct="1">
        <a:lnSpc>
          <a:spcPct val="90000"/>
        </a:lnSpc>
        <a:spcBef>
          <a:spcPct val="0"/>
        </a:spcBef>
        <a:buNone/>
        <a:defRPr sz="7040" kern="1200">
          <a:solidFill>
            <a:schemeClr val="tx1"/>
          </a:solidFill>
          <a:latin typeface="+mj-lt"/>
          <a:ea typeface="+mj-ea"/>
          <a:cs typeface="+mj-cs"/>
        </a:defRPr>
      </a:lvl1pPr>
    </p:titleStyle>
    <p:bodyStyle>
      <a:lvl1pPr marL="365760" indent="-365760" algn="l" defTabSz="1463040" rtl="0" eaLnBrk="1" latinLnBrk="0" hangingPunct="1">
        <a:lnSpc>
          <a:spcPct val="90000"/>
        </a:lnSpc>
        <a:spcBef>
          <a:spcPts val="1600"/>
        </a:spcBef>
        <a:buFont typeface="Arial" panose="020B0604020202020204" pitchFamily="34" charset="0"/>
        <a:buChar char="•"/>
        <a:defRPr sz="4480" kern="1200">
          <a:solidFill>
            <a:schemeClr val="tx1"/>
          </a:solidFill>
          <a:latin typeface="+mn-lt"/>
          <a:ea typeface="+mn-ea"/>
          <a:cs typeface="+mn-cs"/>
        </a:defRPr>
      </a:lvl1pPr>
      <a:lvl2pPr marL="1097280" indent="-365760" algn="l" defTabSz="1463040" rtl="0" eaLnBrk="1" latinLnBrk="0" hangingPunct="1">
        <a:lnSpc>
          <a:spcPct val="90000"/>
        </a:lnSpc>
        <a:spcBef>
          <a:spcPts val="800"/>
        </a:spcBef>
        <a:buFont typeface="Arial" panose="020B0604020202020204" pitchFamily="34" charset="0"/>
        <a:buChar char="•"/>
        <a:defRPr sz="3840" kern="1200">
          <a:solidFill>
            <a:schemeClr val="tx1"/>
          </a:solidFill>
          <a:latin typeface="+mn-lt"/>
          <a:ea typeface="+mn-ea"/>
          <a:cs typeface="+mn-cs"/>
        </a:defRPr>
      </a:lvl2pPr>
      <a:lvl3pPr marL="1828800" indent="-365760" algn="l" defTabSz="1463040" rtl="0" eaLnBrk="1" latinLnBrk="0" hangingPunct="1">
        <a:lnSpc>
          <a:spcPct val="90000"/>
        </a:lnSpc>
        <a:spcBef>
          <a:spcPts val="800"/>
        </a:spcBef>
        <a:buFont typeface="Arial" panose="020B0604020202020204" pitchFamily="34" charset="0"/>
        <a:buChar char="•"/>
        <a:defRPr sz="3200" kern="1200">
          <a:solidFill>
            <a:schemeClr val="tx1"/>
          </a:solidFill>
          <a:latin typeface="+mn-lt"/>
          <a:ea typeface="+mn-ea"/>
          <a:cs typeface="+mn-cs"/>
        </a:defRPr>
      </a:lvl3pPr>
      <a:lvl4pPr marL="2560320" indent="-365760" algn="l" defTabSz="1463040" rtl="0" eaLnBrk="1" latinLnBrk="0" hangingPunct="1">
        <a:lnSpc>
          <a:spcPct val="90000"/>
        </a:lnSpc>
        <a:spcBef>
          <a:spcPts val="800"/>
        </a:spcBef>
        <a:buFont typeface="Arial" panose="020B0604020202020204" pitchFamily="34" charset="0"/>
        <a:buChar char="•"/>
        <a:defRPr sz="2880" kern="1200">
          <a:solidFill>
            <a:schemeClr val="tx1"/>
          </a:solidFill>
          <a:latin typeface="+mn-lt"/>
          <a:ea typeface="+mn-ea"/>
          <a:cs typeface="+mn-cs"/>
        </a:defRPr>
      </a:lvl4pPr>
      <a:lvl5pPr marL="3291840" indent="-365760" algn="l" defTabSz="1463040" rtl="0" eaLnBrk="1" latinLnBrk="0" hangingPunct="1">
        <a:lnSpc>
          <a:spcPct val="90000"/>
        </a:lnSpc>
        <a:spcBef>
          <a:spcPts val="800"/>
        </a:spcBef>
        <a:buFont typeface="Arial" panose="020B0604020202020204" pitchFamily="34" charset="0"/>
        <a:buChar char="•"/>
        <a:defRPr sz="2880" kern="1200">
          <a:solidFill>
            <a:schemeClr val="tx1"/>
          </a:solidFill>
          <a:latin typeface="+mn-lt"/>
          <a:ea typeface="+mn-ea"/>
          <a:cs typeface="+mn-cs"/>
        </a:defRPr>
      </a:lvl5pPr>
      <a:lvl6pPr marL="4023360" indent="-365760" algn="l" defTabSz="1463040" rtl="0" eaLnBrk="1" latinLnBrk="0" hangingPunct="1">
        <a:lnSpc>
          <a:spcPct val="90000"/>
        </a:lnSpc>
        <a:spcBef>
          <a:spcPts val="800"/>
        </a:spcBef>
        <a:buFont typeface="Arial" panose="020B0604020202020204" pitchFamily="34" charset="0"/>
        <a:buChar char="•"/>
        <a:defRPr sz="2880" kern="1200">
          <a:solidFill>
            <a:schemeClr val="tx1"/>
          </a:solidFill>
          <a:latin typeface="+mn-lt"/>
          <a:ea typeface="+mn-ea"/>
          <a:cs typeface="+mn-cs"/>
        </a:defRPr>
      </a:lvl6pPr>
      <a:lvl7pPr marL="4754880" indent="-365760" algn="l" defTabSz="1463040" rtl="0" eaLnBrk="1" latinLnBrk="0" hangingPunct="1">
        <a:lnSpc>
          <a:spcPct val="90000"/>
        </a:lnSpc>
        <a:spcBef>
          <a:spcPts val="800"/>
        </a:spcBef>
        <a:buFont typeface="Arial" panose="020B0604020202020204" pitchFamily="34" charset="0"/>
        <a:buChar char="•"/>
        <a:defRPr sz="2880" kern="1200">
          <a:solidFill>
            <a:schemeClr val="tx1"/>
          </a:solidFill>
          <a:latin typeface="+mn-lt"/>
          <a:ea typeface="+mn-ea"/>
          <a:cs typeface="+mn-cs"/>
        </a:defRPr>
      </a:lvl7pPr>
      <a:lvl8pPr marL="5486400" indent="-365760" algn="l" defTabSz="1463040" rtl="0" eaLnBrk="1" latinLnBrk="0" hangingPunct="1">
        <a:lnSpc>
          <a:spcPct val="90000"/>
        </a:lnSpc>
        <a:spcBef>
          <a:spcPts val="800"/>
        </a:spcBef>
        <a:buFont typeface="Arial" panose="020B0604020202020204" pitchFamily="34" charset="0"/>
        <a:buChar char="•"/>
        <a:defRPr sz="2880" kern="1200">
          <a:solidFill>
            <a:schemeClr val="tx1"/>
          </a:solidFill>
          <a:latin typeface="+mn-lt"/>
          <a:ea typeface="+mn-ea"/>
          <a:cs typeface="+mn-cs"/>
        </a:defRPr>
      </a:lvl8pPr>
      <a:lvl9pPr marL="6217920" indent="-365760" algn="l" defTabSz="1463040" rtl="0" eaLnBrk="1" latinLnBrk="0" hangingPunct="1">
        <a:lnSpc>
          <a:spcPct val="90000"/>
        </a:lnSpc>
        <a:spcBef>
          <a:spcPts val="800"/>
        </a:spcBef>
        <a:buFont typeface="Arial" panose="020B0604020202020204" pitchFamily="34" charset="0"/>
        <a:buChar char="•"/>
        <a:defRPr sz="2880" kern="1200">
          <a:solidFill>
            <a:schemeClr val="tx1"/>
          </a:solidFill>
          <a:latin typeface="+mn-lt"/>
          <a:ea typeface="+mn-ea"/>
          <a:cs typeface="+mn-cs"/>
        </a:defRPr>
      </a:lvl9pPr>
    </p:bodyStyle>
    <p:otherStyle>
      <a:defPPr>
        <a:defRPr lang="en-US"/>
      </a:defPPr>
      <a:lvl1pPr marL="0" algn="l" defTabSz="1463040" rtl="0" eaLnBrk="1" latinLnBrk="0" hangingPunct="1">
        <a:defRPr sz="2880" kern="1200">
          <a:solidFill>
            <a:schemeClr val="tx1"/>
          </a:solidFill>
          <a:latin typeface="+mn-lt"/>
          <a:ea typeface="+mn-ea"/>
          <a:cs typeface="+mn-cs"/>
        </a:defRPr>
      </a:lvl1pPr>
      <a:lvl2pPr marL="731520" algn="l" defTabSz="1463040" rtl="0" eaLnBrk="1" latinLnBrk="0" hangingPunct="1">
        <a:defRPr sz="2880" kern="1200">
          <a:solidFill>
            <a:schemeClr val="tx1"/>
          </a:solidFill>
          <a:latin typeface="+mn-lt"/>
          <a:ea typeface="+mn-ea"/>
          <a:cs typeface="+mn-cs"/>
        </a:defRPr>
      </a:lvl2pPr>
      <a:lvl3pPr marL="1463040" algn="l" defTabSz="1463040" rtl="0" eaLnBrk="1" latinLnBrk="0" hangingPunct="1">
        <a:defRPr sz="2880" kern="1200">
          <a:solidFill>
            <a:schemeClr val="tx1"/>
          </a:solidFill>
          <a:latin typeface="+mn-lt"/>
          <a:ea typeface="+mn-ea"/>
          <a:cs typeface="+mn-cs"/>
        </a:defRPr>
      </a:lvl3pPr>
      <a:lvl4pPr marL="2194560" algn="l" defTabSz="1463040" rtl="0" eaLnBrk="1" latinLnBrk="0" hangingPunct="1">
        <a:defRPr sz="2880" kern="1200">
          <a:solidFill>
            <a:schemeClr val="tx1"/>
          </a:solidFill>
          <a:latin typeface="+mn-lt"/>
          <a:ea typeface="+mn-ea"/>
          <a:cs typeface="+mn-cs"/>
        </a:defRPr>
      </a:lvl4pPr>
      <a:lvl5pPr marL="2926080" algn="l" defTabSz="1463040" rtl="0" eaLnBrk="1" latinLnBrk="0" hangingPunct="1">
        <a:defRPr sz="2880" kern="1200">
          <a:solidFill>
            <a:schemeClr val="tx1"/>
          </a:solidFill>
          <a:latin typeface="+mn-lt"/>
          <a:ea typeface="+mn-ea"/>
          <a:cs typeface="+mn-cs"/>
        </a:defRPr>
      </a:lvl5pPr>
      <a:lvl6pPr marL="3657600" algn="l" defTabSz="1463040" rtl="0" eaLnBrk="1" latinLnBrk="0" hangingPunct="1">
        <a:defRPr sz="2880" kern="1200">
          <a:solidFill>
            <a:schemeClr val="tx1"/>
          </a:solidFill>
          <a:latin typeface="+mn-lt"/>
          <a:ea typeface="+mn-ea"/>
          <a:cs typeface="+mn-cs"/>
        </a:defRPr>
      </a:lvl6pPr>
      <a:lvl7pPr marL="4389120" algn="l" defTabSz="1463040" rtl="0" eaLnBrk="1" latinLnBrk="0" hangingPunct="1">
        <a:defRPr sz="2880" kern="1200">
          <a:solidFill>
            <a:schemeClr val="tx1"/>
          </a:solidFill>
          <a:latin typeface="+mn-lt"/>
          <a:ea typeface="+mn-ea"/>
          <a:cs typeface="+mn-cs"/>
        </a:defRPr>
      </a:lvl7pPr>
      <a:lvl8pPr marL="5120640" algn="l" defTabSz="1463040" rtl="0" eaLnBrk="1" latinLnBrk="0" hangingPunct="1">
        <a:defRPr sz="2880" kern="1200">
          <a:solidFill>
            <a:schemeClr val="tx1"/>
          </a:solidFill>
          <a:latin typeface="+mn-lt"/>
          <a:ea typeface="+mn-ea"/>
          <a:cs typeface="+mn-cs"/>
        </a:defRPr>
      </a:lvl8pPr>
      <a:lvl9pPr marL="5852160" algn="l" defTabSz="1463040" rtl="0" eaLnBrk="1" latinLnBrk="0" hangingPunct="1">
        <a:defRPr sz="28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p:nvPr/>
        </p:nvSpPr>
        <p:spPr>
          <a:xfrm>
            <a:off x="11320098" y="3637554"/>
            <a:ext cx="447558" cy="329770"/>
          </a:xfrm>
          <a:prstGeom prst="rect">
            <a:avLst/>
          </a:prstGeom>
          <a:noFill/>
        </p:spPr>
        <p:txBody>
          <a:bodyPr wrap="none" rtlCol="0">
            <a:spAutoFit/>
          </a:bodyPr>
          <a:lstStyle/>
          <a:p>
            <a:r>
              <a:rPr lang="en-US" sz="1543" dirty="0">
                <a:solidFill>
                  <a:schemeClr val="bg1"/>
                </a:solidFill>
                <a:latin typeface="Arial Black" panose="020B0A04020102020204" pitchFamily="34" charset="0"/>
              </a:rPr>
              <a:t>27</a:t>
            </a:r>
          </a:p>
        </p:txBody>
      </p:sp>
      <p:sp>
        <p:nvSpPr>
          <p:cNvPr id="77" name="TextBox 76"/>
          <p:cNvSpPr txBox="1"/>
          <p:nvPr/>
        </p:nvSpPr>
        <p:spPr>
          <a:xfrm>
            <a:off x="10432650" y="2112776"/>
            <a:ext cx="2339295" cy="303481"/>
          </a:xfrm>
          <a:prstGeom prst="rect">
            <a:avLst/>
          </a:prstGeom>
          <a:noFill/>
        </p:spPr>
        <p:txBody>
          <a:bodyPr wrap="none" rtlCol="0">
            <a:spAutoFit/>
          </a:bodyPr>
          <a:lstStyle/>
          <a:p>
            <a:pPr algn="r"/>
            <a:r>
              <a:rPr lang="en-US" sz="1372" dirty="0">
                <a:solidFill>
                  <a:schemeClr val="bg1"/>
                </a:solidFill>
                <a:latin typeface="Arial Black" panose="020B0A04020102020204" pitchFamily="34" charset="0"/>
              </a:rPr>
              <a:t>AMS Quarterly Update</a:t>
            </a:r>
          </a:p>
        </p:txBody>
      </p:sp>
      <p:sp>
        <p:nvSpPr>
          <p:cNvPr id="79" name="TextBox 78"/>
          <p:cNvSpPr txBox="1"/>
          <p:nvPr/>
        </p:nvSpPr>
        <p:spPr>
          <a:xfrm>
            <a:off x="12035868" y="2446779"/>
            <a:ext cx="750525" cy="250518"/>
          </a:xfrm>
          <a:prstGeom prst="rect">
            <a:avLst/>
          </a:prstGeom>
          <a:noFill/>
        </p:spPr>
        <p:txBody>
          <a:bodyPr wrap="none" rtlCol="0">
            <a:spAutoFit/>
          </a:bodyPr>
          <a:lstStyle/>
          <a:p>
            <a:pPr algn="r"/>
            <a:r>
              <a:rPr lang="en-US" sz="1028" dirty="0">
                <a:solidFill>
                  <a:schemeClr val="bg1"/>
                </a:solidFill>
                <a:latin typeface="Arial  "/>
              </a:rPr>
              <a:t>July 2021</a:t>
            </a:r>
          </a:p>
        </p:txBody>
      </p:sp>
      <p:sp>
        <p:nvSpPr>
          <p:cNvPr id="96" name="TextBox 95">
            <a:extLst>
              <a:ext uri="{FF2B5EF4-FFF2-40B4-BE49-F238E27FC236}">
                <a16:creationId xmlns:a16="http://schemas.microsoft.com/office/drawing/2014/main" id="{059E6976-6E9A-4767-81EF-48E534A5F6D3}"/>
              </a:ext>
            </a:extLst>
          </p:cNvPr>
          <p:cNvSpPr txBox="1"/>
          <p:nvPr/>
        </p:nvSpPr>
        <p:spPr>
          <a:xfrm>
            <a:off x="236156" y="4931207"/>
            <a:ext cx="2289595" cy="369332"/>
          </a:xfrm>
          <a:prstGeom prst="rect">
            <a:avLst/>
          </a:prstGeom>
          <a:solidFill>
            <a:srgbClr val="F1F8FF"/>
          </a:solidFill>
          <a:effectLst>
            <a:outerShdw blurRad="63500" sx="102000" sy="102000" algn="ctr" rotWithShape="0">
              <a:prstClr val="black">
                <a:alpha val="40000"/>
              </a:prstClr>
            </a:outerShdw>
          </a:effectLst>
        </p:spPr>
        <p:txBody>
          <a:bodyPr wrap="square" rtlCol="0">
            <a:spAutoFit/>
          </a:bodyPr>
          <a:lstStyle/>
          <a:p>
            <a:pPr algn="ctr"/>
            <a:r>
              <a:rPr lang="en-US" sz="900" dirty="0">
                <a:solidFill>
                  <a:srgbClr val="002060"/>
                </a:solidFill>
                <a:latin typeface="Arial" panose="020B0604020202020204" pitchFamily="34" charset="0"/>
                <a:cs typeface="Arial" panose="020B0604020202020204" pitchFamily="34" charset="0"/>
              </a:rPr>
              <a:t>Is the total estimated total value exceeding $10M (including options)?</a:t>
            </a:r>
          </a:p>
        </p:txBody>
      </p:sp>
      <p:sp>
        <p:nvSpPr>
          <p:cNvPr id="97" name="TextBox 96">
            <a:extLst>
              <a:ext uri="{FF2B5EF4-FFF2-40B4-BE49-F238E27FC236}">
                <a16:creationId xmlns:a16="http://schemas.microsoft.com/office/drawing/2014/main" id="{9700F849-5D24-4EB2-9C03-B163292B5D0B}"/>
              </a:ext>
            </a:extLst>
          </p:cNvPr>
          <p:cNvSpPr txBox="1"/>
          <p:nvPr/>
        </p:nvSpPr>
        <p:spPr>
          <a:xfrm>
            <a:off x="288042" y="240003"/>
            <a:ext cx="2333749" cy="369332"/>
          </a:xfrm>
          <a:prstGeom prst="rect">
            <a:avLst/>
          </a:prstGeom>
          <a:solidFill>
            <a:srgbClr val="F1F8FF"/>
          </a:solidFill>
          <a:effectLst>
            <a:outerShdw blurRad="63500" sx="102000" sy="102000" algn="ctr" rotWithShape="0">
              <a:prstClr val="black">
                <a:alpha val="40000"/>
              </a:prstClr>
            </a:outerShdw>
          </a:effectLst>
        </p:spPr>
        <p:txBody>
          <a:bodyPr wrap="square" lIns="91440" tIns="45720" rIns="91440" bIns="45720" rtlCol="0" anchor="t">
            <a:spAutoFit/>
          </a:bodyPr>
          <a:lstStyle/>
          <a:p>
            <a:pPr algn="ctr"/>
            <a:r>
              <a:rPr lang="en-US" sz="900" dirty="0">
                <a:solidFill>
                  <a:srgbClr val="002060"/>
                </a:solidFill>
                <a:latin typeface="Arial"/>
                <a:cs typeface="Arial"/>
              </a:rPr>
              <a:t>Do any of the items in T3.6.1C.1.b apply to the requirement?</a:t>
            </a:r>
          </a:p>
        </p:txBody>
      </p:sp>
      <p:sp>
        <p:nvSpPr>
          <p:cNvPr id="111" name="TextBox 110">
            <a:extLst>
              <a:ext uri="{FF2B5EF4-FFF2-40B4-BE49-F238E27FC236}">
                <a16:creationId xmlns:a16="http://schemas.microsoft.com/office/drawing/2014/main" id="{5A621863-C5A7-4363-A937-84D69091B444}"/>
              </a:ext>
            </a:extLst>
          </p:cNvPr>
          <p:cNvSpPr txBox="1"/>
          <p:nvPr/>
        </p:nvSpPr>
        <p:spPr>
          <a:xfrm>
            <a:off x="7969705" y="2389020"/>
            <a:ext cx="2185612" cy="507831"/>
          </a:xfrm>
          <a:prstGeom prst="rect">
            <a:avLst/>
          </a:prstGeom>
          <a:solidFill>
            <a:srgbClr val="F1F8FF"/>
          </a:solidFill>
          <a:effectLst>
            <a:outerShdw blurRad="63500" sx="102000" sy="102000" algn="ctr" rotWithShape="0">
              <a:prstClr val="black">
                <a:alpha val="40000"/>
              </a:prstClr>
            </a:outerShdw>
          </a:effectLst>
        </p:spPr>
        <p:txBody>
          <a:bodyPr wrap="square" lIns="91440" tIns="45720" rIns="91440" bIns="45720" rtlCol="0" anchor="t">
            <a:spAutoFit/>
          </a:bodyPr>
          <a:lstStyle/>
          <a:p>
            <a:pPr algn="ctr"/>
            <a:r>
              <a:rPr lang="en-US" sz="900" dirty="0">
                <a:solidFill>
                  <a:srgbClr val="002060"/>
                </a:solidFill>
                <a:latin typeface="Arial  "/>
              </a:rPr>
              <a:t>Has the CO ensured the actions listed in T3.6.1C2.c.(2)(A)-(D) have been addressed? </a:t>
            </a:r>
          </a:p>
        </p:txBody>
      </p:sp>
      <p:sp>
        <p:nvSpPr>
          <p:cNvPr id="113" name="TextBox 112">
            <a:extLst>
              <a:ext uri="{FF2B5EF4-FFF2-40B4-BE49-F238E27FC236}">
                <a16:creationId xmlns:a16="http://schemas.microsoft.com/office/drawing/2014/main" id="{55D48306-5DD2-4C39-AB7D-3519F7D2B774}"/>
              </a:ext>
            </a:extLst>
          </p:cNvPr>
          <p:cNvSpPr txBox="1"/>
          <p:nvPr/>
        </p:nvSpPr>
        <p:spPr>
          <a:xfrm>
            <a:off x="156722" y="6585877"/>
            <a:ext cx="2333749" cy="784830"/>
          </a:xfrm>
          <a:prstGeom prst="rect">
            <a:avLst/>
          </a:prstGeom>
          <a:solidFill>
            <a:srgbClr val="002060"/>
          </a:solidFill>
          <a:effectLst>
            <a:outerShdw blurRad="63500" sx="102000" sy="102000" algn="ctr" rotWithShape="0">
              <a:prstClr val="black">
                <a:alpha val="40000"/>
              </a:prstClr>
            </a:outerShdw>
          </a:effectLst>
        </p:spPr>
        <p:txBody>
          <a:bodyPr wrap="square" rtlCol="0">
            <a:spAutoFit/>
          </a:bodyPr>
          <a:lstStyle/>
          <a:p>
            <a:pPr algn="ctr"/>
            <a:r>
              <a:rPr lang="en-US" sz="900" dirty="0">
                <a:solidFill>
                  <a:schemeClr val="bg1"/>
                </a:solidFill>
                <a:latin typeface="Arial" panose="020B0604020202020204" pitchFamily="34" charset="0"/>
                <a:cs typeface="Arial" panose="020B0604020202020204" pitchFamily="34" charset="0"/>
              </a:rPr>
              <a:t>The consolidated requirements do </a:t>
            </a:r>
            <a:r>
              <a:rPr lang="en-US" sz="900" b="1" dirty="0">
                <a:solidFill>
                  <a:schemeClr val="bg1"/>
                </a:solidFill>
                <a:latin typeface="Arial" panose="020B0604020202020204" pitchFamily="34" charset="0"/>
                <a:cs typeface="Arial" panose="020B0604020202020204" pitchFamily="34" charset="0"/>
              </a:rPr>
              <a:t>NOT</a:t>
            </a:r>
            <a:r>
              <a:rPr lang="en-US" sz="900" dirty="0">
                <a:solidFill>
                  <a:schemeClr val="bg1"/>
                </a:solidFill>
                <a:latin typeface="Arial" panose="020B0604020202020204" pitchFamily="34" charset="0"/>
                <a:cs typeface="Arial" panose="020B0604020202020204" pitchFamily="34" charset="0"/>
              </a:rPr>
              <a:t> require a written determination . </a:t>
            </a:r>
            <a:r>
              <a:rPr lang="en-US" sz="900" dirty="0">
                <a:solidFill>
                  <a:schemeClr val="bg1"/>
                </a:solidFill>
                <a:latin typeface="Arial Black" panose="020B0A04020102020204" pitchFamily="34" charset="0"/>
                <a:cs typeface="Arial" panose="020B0604020202020204" pitchFamily="34" charset="0"/>
              </a:rPr>
              <a:t>The contract may proceed with the consolidated requirements.</a:t>
            </a:r>
          </a:p>
          <a:p>
            <a:pPr algn="ctr"/>
            <a:endParaRPr lang="en-US" sz="900" b="1" dirty="0">
              <a:solidFill>
                <a:srgbClr val="002060"/>
              </a:solidFill>
              <a:latin typeface="Arial" panose="020B0604020202020204" pitchFamily="34" charset="0"/>
              <a:cs typeface="Arial" panose="020B0604020202020204" pitchFamily="34" charset="0"/>
            </a:endParaRPr>
          </a:p>
        </p:txBody>
      </p:sp>
      <p:sp>
        <p:nvSpPr>
          <p:cNvPr id="171" name="TextBox 170">
            <a:extLst>
              <a:ext uri="{FF2B5EF4-FFF2-40B4-BE49-F238E27FC236}">
                <a16:creationId xmlns:a16="http://schemas.microsoft.com/office/drawing/2014/main" id="{9A66F1C9-DD4C-4892-A456-72020C8385EF}"/>
              </a:ext>
            </a:extLst>
          </p:cNvPr>
          <p:cNvSpPr txBox="1"/>
          <p:nvPr/>
        </p:nvSpPr>
        <p:spPr>
          <a:xfrm>
            <a:off x="236156" y="2002325"/>
            <a:ext cx="2333749" cy="1754326"/>
          </a:xfrm>
          <a:prstGeom prst="rect">
            <a:avLst/>
          </a:prstGeom>
          <a:solidFill>
            <a:srgbClr val="F1F8FF"/>
          </a:solidFill>
          <a:effectLst>
            <a:outerShdw blurRad="63500" sx="102000" sy="102000" algn="ctr" rotWithShape="0">
              <a:prstClr val="black">
                <a:alpha val="40000"/>
              </a:prstClr>
            </a:outerShdw>
          </a:effectLst>
        </p:spPr>
        <p:txBody>
          <a:bodyPr wrap="square" rtlCol="0">
            <a:spAutoFit/>
          </a:bodyPr>
          <a:lstStyle/>
          <a:p>
            <a:pPr algn="ctr"/>
            <a:r>
              <a:rPr lang="en-US" sz="900" dirty="0">
                <a:solidFill>
                  <a:srgbClr val="002060"/>
                </a:solidFill>
                <a:latin typeface="Arial" panose="020B0604020202020204" pitchFamily="34" charset="0"/>
                <a:cs typeface="Arial" panose="020B0604020202020204" pitchFamily="34" charset="0"/>
              </a:rPr>
              <a:t>Does the SIR:</a:t>
            </a:r>
          </a:p>
          <a:p>
            <a:pPr marL="171450" indent="-171450">
              <a:buFont typeface="Arial" panose="020B0604020202020204" pitchFamily="34" charset="0"/>
              <a:buChar char="•"/>
            </a:pPr>
            <a:r>
              <a:rPr lang="en-US" sz="900" dirty="0">
                <a:solidFill>
                  <a:srgbClr val="002060"/>
                </a:solidFill>
                <a:latin typeface="Arial" panose="020B0604020202020204" pitchFamily="34" charset="0"/>
                <a:cs typeface="Arial" panose="020B0604020202020204" pitchFamily="34" charset="0"/>
              </a:rPr>
              <a:t>Have two or more FAA requirements for supplies or services that have been provided to or performed for the FAA under two or more separate contracts, each of which was lower in cost than the total cost of the contract for which offers are solicited? </a:t>
            </a:r>
          </a:p>
          <a:p>
            <a:r>
              <a:rPr lang="en-US" sz="900" dirty="0">
                <a:solidFill>
                  <a:srgbClr val="002060"/>
                </a:solidFill>
                <a:latin typeface="Arial" panose="020B0604020202020204" pitchFamily="34" charset="0"/>
                <a:cs typeface="Arial" panose="020B0604020202020204" pitchFamily="34" charset="0"/>
              </a:rPr>
              <a:t>Or </a:t>
            </a:r>
          </a:p>
          <a:p>
            <a:pPr marL="171450" indent="-171450">
              <a:buFont typeface="Arial" panose="020B0604020202020204" pitchFamily="34" charset="0"/>
              <a:buChar char="•"/>
            </a:pPr>
            <a:r>
              <a:rPr lang="en-US" sz="900" dirty="0">
                <a:solidFill>
                  <a:srgbClr val="002060"/>
                </a:solidFill>
                <a:latin typeface="Arial" panose="020B0604020202020204" pitchFamily="34" charset="0"/>
                <a:cs typeface="Arial" panose="020B0604020202020204" pitchFamily="34" charset="0"/>
              </a:rPr>
              <a:t>Have FAA requirements for construction projects to be performed at two or more discrete sites?</a:t>
            </a:r>
          </a:p>
        </p:txBody>
      </p:sp>
      <p:sp>
        <p:nvSpPr>
          <p:cNvPr id="292" name="TextBox 291">
            <a:extLst>
              <a:ext uri="{FF2B5EF4-FFF2-40B4-BE49-F238E27FC236}">
                <a16:creationId xmlns:a16="http://schemas.microsoft.com/office/drawing/2014/main" id="{7CF1DA10-B1D0-4D8A-89D9-C3547C2F011D}"/>
              </a:ext>
            </a:extLst>
          </p:cNvPr>
          <p:cNvSpPr txBox="1"/>
          <p:nvPr/>
        </p:nvSpPr>
        <p:spPr>
          <a:xfrm>
            <a:off x="7831330" y="6864106"/>
            <a:ext cx="2333749" cy="507831"/>
          </a:xfrm>
          <a:prstGeom prst="rect">
            <a:avLst/>
          </a:prstGeom>
          <a:solidFill>
            <a:srgbClr val="F1F8FF"/>
          </a:solidFill>
          <a:effectLst>
            <a:outerShdw blurRad="63500" sx="102000" sy="102000" algn="ctr" rotWithShape="0">
              <a:prstClr val="black">
                <a:alpha val="40000"/>
              </a:prstClr>
            </a:outerShdw>
          </a:effectLst>
        </p:spPr>
        <p:txBody>
          <a:bodyPr wrap="square" rtlCol="0">
            <a:spAutoFit/>
          </a:bodyPr>
          <a:lstStyle/>
          <a:p>
            <a:pPr algn="ctr"/>
            <a:r>
              <a:rPr lang="en-US" sz="900" dirty="0">
                <a:solidFill>
                  <a:srgbClr val="002060"/>
                </a:solidFill>
                <a:latin typeface="Arial" panose="020B0604020202020204" pitchFamily="34" charset="0"/>
                <a:cs typeface="Arial" panose="020B0604020202020204" pitchFamily="34" charset="0"/>
              </a:rPr>
              <a:t>Has the CO coordinated the acquisition plan or strategy (inclusive of written determination) with AAP-20?</a:t>
            </a:r>
          </a:p>
        </p:txBody>
      </p:sp>
      <p:sp>
        <p:nvSpPr>
          <p:cNvPr id="316" name="TextBox 315">
            <a:extLst>
              <a:ext uri="{FF2B5EF4-FFF2-40B4-BE49-F238E27FC236}">
                <a16:creationId xmlns:a16="http://schemas.microsoft.com/office/drawing/2014/main" id="{4BF23D2C-1C79-430C-8343-D3C7FCDE342A}"/>
              </a:ext>
            </a:extLst>
          </p:cNvPr>
          <p:cNvSpPr txBox="1"/>
          <p:nvPr/>
        </p:nvSpPr>
        <p:spPr>
          <a:xfrm>
            <a:off x="7423102" y="8186131"/>
            <a:ext cx="3380599" cy="784830"/>
          </a:xfrm>
          <a:prstGeom prst="rect">
            <a:avLst/>
          </a:prstGeom>
          <a:solidFill>
            <a:srgbClr val="002060"/>
          </a:solidFill>
          <a:effectLst>
            <a:outerShdw blurRad="63500" sx="102000" sy="102000" algn="ctr" rotWithShape="0">
              <a:prstClr val="black">
                <a:alpha val="40000"/>
              </a:prstClr>
            </a:outerShdw>
          </a:effectLst>
        </p:spPr>
        <p:txBody>
          <a:bodyPr wrap="square" rtlCol="0">
            <a:spAutoFit/>
          </a:bodyPr>
          <a:lstStyle/>
          <a:p>
            <a:pPr algn="ctr"/>
            <a:r>
              <a:rPr lang="en-US" sz="900" dirty="0">
                <a:solidFill>
                  <a:schemeClr val="bg1"/>
                </a:solidFill>
                <a:latin typeface="Arial Black" panose="020B0A04020102020204" pitchFamily="34" charset="0"/>
                <a:cs typeface="Arial" panose="020B0604020202020204" pitchFamily="34" charset="0"/>
              </a:rPr>
              <a:t>A Consolidated Contract is necessary and justified and the acquisition can proceed as such. </a:t>
            </a:r>
          </a:p>
          <a:p>
            <a:pPr algn="ctr"/>
            <a:endParaRPr lang="en-US" sz="900" i="1" dirty="0">
              <a:solidFill>
                <a:schemeClr val="bg1"/>
              </a:solidFill>
              <a:latin typeface="Arial Black" panose="020B0A04020102020204" pitchFamily="34" charset="0"/>
              <a:cs typeface="Arial" panose="020B0604020202020204" pitchFamily="34" charset="0"/>
            </a:endParaRPr>
          </a:p>
          <a:p>
            <a:pPr algn="ctr"/>
            <a:r>
              <a:rPr lang="en-US" sz="900" i="1" dirty="0">
                <a:solidFill>
                  <a:schemeClr val="bg1"/>
                </a:solidFill>
                <a:latin typeface="Arial Black" panose="020B0A04020102020204" pitchFamily="34" charset="0"/>
                <a:cs typeface="Arial" panose="020B0604020202020204" pitchFamily="34" charset="0"/>
              </a:rPr>
              <a:t>Note: The CO must include the written determination in the contract file. </a:t>
            </a:r>
          </a:p>
        </p:txBody>
      </p:sp>
      <p:sp>
        <p:nvSpPr>
          <p:cNvPr id="416" name="TextBox 415">
            <a:extLst>
              <a:ext uri="{FF2B5EF4-FFF2-40B4-BE49-F238E27FC236}">
                <a16:creationId xmlns:a16="http://schemas.microsoft.com/office/drawing/2014/main" id="{154BCFC0-2BA5-4C1D-9933-A7C57FA708D0}"/>
              </a:ext>
            </a:extLst>
          </p:cNvPr>
          <p:cNvSpPr txBox="1"/>
          <p:nvPr/>
        </p:nvSpPr>
        <p:spPr>
          <a:xfrm>
            <a:off x="13045440" y="214469"/>
            <a:ext cx="6217566" cy="646331"/>
          </a:xfrm>
          <a:prstGeom prst="rect">
            <a:avLst/>
          </a:prstGeom>
          <a:noFill/>
        </p:spPr>
        <p:txBody>
          <a:bodyPr wrap="square" rtlCol="0">
            <a:spAutoFit/>
          </a:bodyPr>
          <a:lstStyle/>
          <a:p>
            <a:pPr algn="r"/>
            <a:r>
              <a:rPr lang="en-US" dirty="0">
                <a:solidFill>
                  <a:srgbClr val="002060"/>
                </a:solidFill>
                <a:latin typeface="Arial Black" panose="020B0A04020102020204" pitchFamily="34" charset="0"/>
              </a:rPr>
              <a:t>Decision Flowchart -  Contract Consolidation </a:t>
            </a:r>
          </a:p>
          <a:p>
            <a:pPr algn="r"/>
            <a:r>
              <a:rPr lang="en-US" dirty="0">
                <a:solidFill>
                  <a:srgbClr val="002060"/>
                </a:solidFill>
                <a:latin typeface="Arial" panose="020B0604020202020204" pitchFamily="34" charset="0"/>
                <a:cs typeface="Arial" panose="020B0604020202020204" pitchFamily="34" charset="0"/>
              </a:rPr>
              <a:t>T3.6.1C.2</a:t>
            </a:r>
          </a:p>
        </p:txBody>
      </p:sp>
      <p:sp>
        <p:nvSpPr>
          <p:cNvPr id="2" name="Footer Placeholder 1"/>
          <p:cNvSpPr>
            <a:spLocks noGrp="1"/>
          </p:cNvSpPr>
          <p:nvPr>
            <p:ph type="ftr" sz="quarter" idx="11"/>
          </p:nvPr>
        </p:nvSpPr>
        <p:spPr/>
        <p:txBody>
          <a:bodyPr/>
          <a:lstStyle/>
          <a:p>
            <a:r>
              <a:rPr lang="en-US" dirty="0"/>
              <a:t>January 2024</a:t>
            </a:r>
          </a:p>
        </p:txBody>
      </p:sp>
      <p:sp>
        <p:nvSpPr>
          <p:cNvPr id="103" name="TextBox 102">
            <a:extLst>
              <a:ext uri="{FF2B5EF4-FFF2-40B4-BE49-F238E27FC236}">
                <a16:creationId xmlns:a16="http://schemas.microsoft.com/office/drawing/2014/main" id="{5AC3BACB-AF86-5D04-BA53-5DA0556F4ED6}"/>
              </a:ext>
            </a:extLst>
          </p:cNvPr>
          <p:cNvSpPr txBox="1"/>
          <p:nvPr/>
        </p:nvSpPr>
        <p:spPr>
          <a:xfrm>
            <a:off x="3562847" y="1611656"/>
            <a:ext cx="2738755" cy="230832"/>
          </a:xfrm>
          <a:prstGeom prst="rect">
            <a:avLst/>
          </a:prstGeom>
          <a:solidFill>
            <a:srgbClr val="002060"/>
          </a:solidFill>
          <a:effectLst>
            <a:outerShdw blurRad="63500" sx="102000" sy="102000" algn="ctr" rotWithShape="0">
              <a:prstClr val="black">
                <a:alpha val="40000"/>
              </a:prstClr>
            </a:outerShdw>
          </a:effectLst>
        </p:spPr>
        <p:txBody>
          <a:bodyPr wrap="square" rtlCol="0">
            <a:spAutoFit/>
          </a:bodyPr>
          <a:lstStyle/>
          <a:p>
            <a:pPr algn="ctr"/>
            <a:r>
              <a:rPr lang="en-US" sz="900" dirty="0">
                <a:solidFill>
                  <a:schemeClr val="bg1"/>
                </a:solidFill>
                <a:latin typeface="Arial" panose="020B0604020202020204" pitchFamily="34" charset="0"/>
                <a:cs typeface="Arial" panose="020B0604020202020204" pitchFamily="34" charset="0"/>
              </a:rPr>
              <a:t>The requirement is </a:t>
            </a:r>
            <a:r>
              <a:rPr lang="en-US" sz="900" dirty="0">
                <a:solidFill>
                  <a:schemeClr val="bg1"/>
                </a:solidFill>
                <a:latin typeface="Arial Black" panose="020B0A04020102020204" pitchFamily="34" charset="0"/>
                <a:cs typeface="Arial" panose="020B0604020202020204" pitchFamily="34" charset="0"/>
              </a:rPr>
              <a:t>not </a:t>
            </a:r>
            <a:r>
              <a:rPr lang="en-US" sz="900" dirty="0">
                <a:solidFill>
                  <a:schemeClr val="bg1"/>
                </a:solidFill>
                <a:latin typeface="Arial" panose="020B0604020202020204" pitchFamily="34" charset="0"/>
                <a:cs typeface="Arial" panose="020B0604020202020204" pitchFamily="34" charset="0"/>
              </a:rPr>
              <a:t>considered consolidated.</a:t>
            </a:r>
          </a:p>
        </p:txBody>
      </p:sp>
      <p:sp>
        <p:nvSpPr>
          <p:cNvPr id="34" name="TextBox 33">
            <a:extLst>
              <a:ext uri="{FF2B5EF4-FFF2-40B4-BE49-F238E27FC236}">
                <a16:creationId xmlns:a16="http://schemas.microsoft.com/office/drawing/2014/main" id="{B9A980E1-EDBF-5D62-DF06-E80A6B1285D8}"/>
              </a:ext>
            </a:extLst>
          </p:cNvPr>
          <p:cNvSpPr txBox="1"/>
          <p:nvPr/>
        </p:nvSpPr>
        <p:spPr>
          <a:xfrm>
            <a:off x="7816204" y="3679357"/>
            <a:ext cx="2333749" cy="784830"/>
          </a:xfrm>
          <a:prstGeom prst="rect">
            <a:avLst/>
          </a:prstGeom>
          <a:solidFill>
            <a:srgbClr val="F1F8FF"/>
          </a:solidFill>
          <a:effectLst>
            <a:outerShdw blurRad="63500" sx="102000" sy="102000" algn="ctr" rotWithShape="0">
              <a:prstClr val="black">
                <a:alpha val="40000"/>
              </a:prstClr>
            </a:outerShdw>
          </a:effectLst>
        </p:spPr>
        <p:txBody>
          <a:bodyPr wrap="square" lIns="91440" tIns="45720" rIns="91440" bIns="45720" rtlCol="0" anchor="t">
            <a:spAutoFit/>
          </a:bodyPr>
          <a:lstStyle/>
          <a:p>
            <a:pPr algn="ctr"/>
            <a:r>
              <a:rPr lang="en-US" sz="900" dirty="0">
                <a:solidFill>
                  <a:srgbClr val="002060"/>
                </a:solidFill>
                <a:latin typeface="Arial  "/>
              </a:rPr>
              <a:t>Has the service organization in collaboration with the CO prepared a written determination that the consolidation is necessary and justified in accordance with T3.6.1C.2.c(3) – (4)?</a:t>
            </a:r>
          </a:p>
        </p:txBody>
      </p:sp>
      <p:sp>
        <p:nvSpPr>
          <p:cNvPr id="51" name="TextBox 50">
            <a:extLst>
              <a:ext uri="{FF2B5EF4-FFF2-40B4-BE49-F238E27FC236}">
                <a16:creationId xmlns:a16="http://schemas.microsoft.com/office/drawing/2014/main" id="{4372CD42-2E81-9951-EF89-EF6629A5AD72}"/>
              </a:ext>
            </a:extLst>
          </p:cNvPr>
          <p:cNvSpPr txBox="1"/>
          <p:nvPr/>
        </p:nvSpPr>
        <p:spPr>
          <a:xfrm>
            <a:off x="7895637" y="914539"/>
            <a:ext cx="2333749" cy="646331"/>
          </a:xfrm>
          <a:prstGeom prst="rect">
            <a:avLst/>
          </a:prstGeom>
          <a:solidFill>
            <a:srgbClr val="C00000"/>
          </a:solidFill>
          <a:effectLst>
            <a:outerShdw blurRad="63500" sx="102000" sy="102000" algn="ctr" rotWithShape="0">
              <a:prstClr val="black">
                <a:alpha val="40000"/>
              </a:prstClr>
            </a:outerShdw>
          </a:effectLst>
        </p:spPr>
        <p:txBody>
          <a:bodyPr wrap="square" rtlCol="0">
            <a:spAutoFit/>
          </a:bodyPr>
          <a:lstStyle/>
          <a:p>
            <a:pPr algn="ctr"/>
            <a:r>
              <a:rPr lang="en-US" sz="900" dirty="0">
                <a:solidFill>
                  <a:schemeClr val="bg1"/>
                </a:solidFill>
                <a:latin typeface="Arial" panose="020B0604020202020204" pitchFamily="34" charset="0"/>
                <a:cs typeface="Arial" panose="020B0604020202020204" pitchFamily="34" charset="0"/>
              </a:rPr>
              <a:t>Before continuing with a consolidated contract, the following steps must be completed to ensure the consolidation is “necessary and justified.”</a:t>
            </a:r>
          </a:p>
        </p:txBody>
      </p:sp>
      <p:sp>
        <p:nvSpPr>
          <p:cNvPr id="118" name="TextBox 117">
            <a:extLst>
              <a:ext uri="{FF2B5EF4-FFF2-40B4-BE49-F238E27FC236}">
                <a16:creationId xmlns:a16="http://schemas.microsoft.com/office/drawing/2014/main" id="{377EA5E8-0036-AA23-F373-B9EF1E762CD6}"/>
              </a:ext>
            </a:extLst>
          </p:cNvPr>
          <p:cNvSpPr txBox="1"/>
          <p:nvPr/>
        </p:nvSpPr>
        <p:spPr>
          <a:xfrm>
            <a:off x="15749537" y="4677291"/>
            <a:ext cx="1949160" cy="507831"/>
          </a:xfrm>
          <a:prstGeom prst="rect">
            <a:avLst/>
          </a:prstGeom>
          <a:solidFill>
            <a:srgbClr val="002060"/>
          </a:solidFill>
          <a:effectLst>
            <a:outerShdw blurRad="63500" sx="102000" sy="102000" algn="ctr" rotWithShape="0">
              <a:prstClr val="black">
                <a:alpha val="40000"/>
              </a:prstClr>
            </a:outerShdw>
          </a:effectLst>
        </p:spPr>
        <p:txBody>
          <a:bodyPr wrap="square" rtlCol="0">
            <a:spAutoFit/>
          </a:bodyPr>
          <a:lstStyle/>
          <a:p>
            <a:pPr algn="ctr"/>
            <a:r>
              <a:rPr lang="en-US" sz="900" dirty="0">
                <a:solidFill>
                  <a:schemeClr val="bg1"/>
                </a:solidFill>
                <a:latin typeface="Arial" panose="020B0604020202020204" pitchFamily="34" charset="0"/>
                <a:cs typeface="Arial" panose="020B0604020202020204" pitchFamily="34" charset="0"/>
              </a:rPr>
              <a:t>An acquisition with the consolidation of requirements cannot proceed.</a:t>
            </a:r>
          </a:p>
        </p:txBody>
      </p:sp>
      <p:cxnSp>
        <p:nvCxnSpPr>
          <p:cNvPr id="16" name="Connector: Elbow 15">
            <a:extLst>
              <a:ext uri="{FF2B5EF4-FFF2-40B4-BE49-F238E27FC236}">
                <a16:creationId xmlns:a16="http://schemas.microsoft.com/office/drawing/2014/main" id="{55B50B6D-DAB3-7563-B8D4-1D7524830E6A}"/>
              </a:ext>
            </a:extLst>
          </p:cNvPr>
          <p:cNvCxnSpPr>
            <a:cxnSpLocks/>
            <a:endCxn id="96" idx="3"/>
          </p:cNvCxnSpPr>
          <p:nvPr/>
        </p:nvCxnSpPr>
        <p:spPr>
          <a:xfrm rot="10800000" flipV="1">
            <a:off x="2525751" y="1367419"/>
            <a:ext cx="5334608" cy="3748453"/>
          </a:xfrm>
          <a:prstGeom prst="bentConnector3">
            <a:avLst>
              <a:gd name="adj1" fmla="val 26431"/>
            </a:avLst>
          </a:prstGeom>
          <a:ln cmpd="sng">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3" name="Connector: Elbow 32">
            <a:extLst>
              <a:ext uri="{FF2B5EF4-FFF2-40B4-BE49-F238E27FC236}">
                <a16:creationId xmlns:a16="http://schemas.microsoft.com/office/drawing/2014/main" id="{E9C2FC36-A3EC-7C29-4AEE-87B9A4AAE19F}"/>
              </a:ext>
            </a:extLst>
          </p:cNvPr>
          <p:cNvCxnSpPr>
            <a:cxnSpLocks/>
            <a:stCxn id="171" idx="3"/>
            <a:endCxn id="103" idx="2"/>
          </p:cNvCxnSpPr>
          <p:nvPr/>
        </p:nvCxnSpPr>
        <p:spPr>
          <a:xfrm flipV="1">
            <a:off x="2569905" y="1842488"/>
            <a:ext cx="2362320" cy="1037000"/>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68A010C4-AB8C-12FF-B70E-A685248600A6}"/>
              </a:ext>
            </a:extLst>
          </p:cNvPr>
          <p:cNvCxnSpPr>
            <a:cxnSpLocks/>
            <a:stCxn id="97" idx="3"/>
            <a:endCxn id="103" idx="0"/>
          </p:cNvCxnSpPr>
          <p:nvPr/>
        </p:nvCxnSpPr>
        <p:spPr>
          <a:xfrm>
            <a:off x="2621791" y="424669"/>
            <a:ext cx="2310434" cy="118698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8939488B-0DE1-721D-A422-EDD8EC9B7F1B}"/>
              </a:ext>
            </a:extLst>
          </p:cNvPr>
          <p:cNvCxnSpPr>
            <a:cxnSpLocks/>
          </p:cNvCxnSpPr>
          <p:nvPr/>
        </p:nvCxnSpPr>
        <p:spPr>
          <a:xfrm>
            <a:off x="1323596" y="643908"/>
            <a:ext cx="0" cy="127515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04953B-9BBE-4577-B458-D89BE991E1AC}"/>
              </a:ext>
            </a:extLst>
          </p:cNvPr>
          <p:cNvSpPr txBox="1"/>
          <p:nvPr/>
        </p:nvSpPr>
        <p:spPr>
          <a:xfrm>
            <a:off x="3488975" y="2779105"/>
            <a:ext cx="381498" cy="230832"/>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NO</a:t>
            </a:r>
          </a:p>
        </p:txBody>
      </p:sp>
      <p:sp>
        <p:nvSpPr>
          <p:cNvPr id="24" name="TextBox 23">
            <a:extLst>
              <a:ext uri="{FF2B5EF4-FFF2-40B4-BE49-F238E27FC236}">
                <a16:creationId xmlns:a16="http://schemas.microsoft.com/office/drawing/2014/main" id="{04FB1C8C-F033-31DF-05A0-03D1C23C5841}"/>
              </a:ext>
            </a:extLst>
          </p:cNvPr>
          <p:cNvSpPr txBox="1"/>
          <p:nvPr/>
        </p:nvSpPr>
        <p:spPr>
          <a:xfrm>
            <a:off x="1123970" y="1136588"/>
            <a:ext cx="381498" cy="230832"/>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NO</a:t>
            </a:r>
          </a:p>
        </p:txBody>
      </p:sp>
      <p:cxnSp>
        <p:nvCxnSpPr>
          <p:cNvPr id="70" name="Straight Arrow Connector 69">
            <a:extLst>
              <a:ext uri="{FF2B5EF4-FFF2-40B4-BE49-F238E27FC236}">
                <a16:creationId xmlns:a16="http://schemas.microsoft.com/office/drawing/2014/main" id="{9E7FCA5A-D81B-CD0B-6834-B6D4EADDD28A}"/>
              </a:ext>
            </a:extLst>
          </p:cNvPr>
          <p:cNvCxnSpPr>
            <a:cxnSpLocks/>
          </p:cNvCxnSpPr>
          <p:nvPr/>
        </p:nvCxnSpPr>
        <p:spPr>
          <a:xfrm>
            <a:off x="1292917" y="3756651"/>
            <a:ext cx="0" cy="11745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51B16C3F-279F-9ABD-8137-4DC540B88469}"/>
              </a:ext>
            </a:extLst>
          </p:cNvPr>
          <p:cNvCxnSpPr>
            <a:cxnSpLocks/>
          </p:cNvCxnSpPr>
          <p:nvPr/>
        </p:nvCxnSpPr>
        <p:spPr>
          <a:xfrm>
            <a:off x="1292917" y="5300539"/>
            <a:ext cx="0" cy="122383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2" name="TextBox 111">
            <a:extLst>
              <a:ext uri="{FF2B5EF4-FFF2-40B4-BE49-F238E27FC236}">
                <a16:creationId xmlns:a16="http://schemas.microsoft.com/office/drawing/2014/main" id="{F0718E18-1D11-897F-9C38-FB90CB5BCCDE}"/>
              </a:ext>
            </a:extLst>
          </p:cNvPr>
          <p:cNvSpPr txBox="1"/>
          <p:nvPr/>
        </p:nvSpPr>
        <p:spPr>
          <a:xfrm>
            <a:off x="1053220" y="4192780"/>
            <a:ext cx="447933" cy="228749"/>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YES</a:t>
            </a:r>
          </a:p>
        </p:txBody>
      </p:sp>
      <p:sp>
        <p:nvSpPr>
          <p:cNvPr id="115" name="TextBox 114">
            <a:extLst>
              <a:ext uri="{FF2B5EF4-FFF2-40B4-BE49-F238E27FC236}">
                <a16:creationId xmlns:a16="http://schemas.microsoft.com/office/drawing/2014/main" id="{8F59F1D6-337B-7C5A-1183-8A8D0425A816}"/>
              </a:ext>
            </a:extLst>
          </p:cNvPr>
          <p:cNvSpPr txBox="1"/>
          <p:nvPr/>
        </p:nvSpPr>
        <p:spPr>
          <a:xfrm>
            <a:off x="3587640" y="319290"/>
            <a:ext cx="447933" cy="228749"/>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YES</a:t>
            </a:r>
          </a:p>
        </p:txBody>
      </p:sp>
      <p:sp>
        <p:nvSpPr>
          <p:cNvPr id="116" name="TextBox 115">
            <a:extLst>
              <a:ext uri="{FF2B5EF4-FFF2-40B4-BE49-F238E27FC236}">
                <a16:creationId xmlns:a16="http://schemas.microsoft.com/office/drawing/2014/main" id="{2804DB01-99C6-614C-3094-E18E0A18919D}"/>
              </a:ext>
            </a:extLst>
          </p:cNvPr>
          <p:cNvSpPr txBox="1"/>
          <p:nvPr/>
        </p:nvSpPr>
        <p:spPr>
          <a:xfrm>
            <a:off x="3758583" y="5066724"/>
            <a:ext cx="447933" cy="228749"/>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YES</a:t>
            </a:r>
          </a:p>
        </p:txBody>
      </p:sp>
      <p:sp>
        <p:nvSpPr>
          <p:cNvPr id="117" name="TextBox 116">
            <a:extLst>
              <a:ext uri="{FF2B5EF4-FFF2-40B4-BE49-F238E27FC236}">
                <a16:creationId xmlns:a16="http://schemas.microsoft.com/office/drawing/2014/main" id="{B2754FFE-5896-9B80-90C9-453A9497CACA}"/>
              </a:ext>
            </a:extLst>
          </p:cNvPr>
          <p:cNvSpPr txBox="1"/>
          <p:nvPr/>
        </p:nvSpPr>
        <p:spPr>
          <a:xfrm>
            <a:off x="1086437" y="5735742"/>
            <a:ext cx="381498" cy="230832"/>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NO</a:t>
            </a:r>
          </a:p>
        </p:txBody>
      </p:sp>
      <p:sp>
        <p:nvSpPr>
          <p:cNvPr id="11" name="TextBox 10">
            <a:extLst>
              <a:ext uri="{FF2B5EF4-FFF2-40B4-BE49-F238E27FC236}">
                <a16:creationId xmlns:a16="http://schemas.microsoft.com/office/drawing/2014/main" id="{86541AA0-FFC8-9A11-9C64-38FA13ACFB34}"/>
              </a:ext>
            </a:extLst>
          </p:cNvPr>
          <p:cNvSpPr txBox="1"/>
          <p:nvPr/>
        </p:nvSpPr>
        <p:spPr>
          <a:xfrm>
            <a:off x="7816203" y="5310918"/>
            <a:ext cx="2333749" cy="784830"/>
          </a:xfrm>
          <a:prstGeom prst="rect">
            <a:avLst/>
          </a:prstGeom>
          <a:solidFill>
            <a:srgbClr val="F1F8FF"/>
          </a:solidFill>
          <a:effectLst>
            <a:outerShdw blurRad="63500" sx="102000" sy="102000" algn="ctr" rotWithShape="0">
              <a:prstClr val="black">
                <a:alpha val="40000"/>
              </a:prstClr>
            </a:outerShdw>
          </a:effectLst>
        </p:spPr>
        <p:txBody>
          <a:bodyPr wrap="square" lIns="91440" tIns="45720" rIns="91440" bIns="45720" rtlCol="0" anchor="t">
            <a:spAutoFit/>
          </a:bodyPr>
          <a:lstStyle/>
          <a:p>
            <a:pPr algn="ctr"/>
            <a:r>
              <a:rPr lang="en-US" sz="900" dirty="0">
                <a:solidFill>
                  <a:srgbClr val="002060"/>
                </a:solidFill>
                <a:latin typeface="Arial"/>
                <a:cs typeface="Arial"/>
              </a:rPr>
              <a:t>Has the CO coordinated the written determination with the supervisory CO for a determination that the consolidation is necessary and justified in accordance with T3.6.1C.2.c.(2)(B)?</a:t>
            </a:r>
          </a:p>
        </p:txBody>
      </p:sp>
      <p:cxnSp>
        <p:nvCxnSpPr>
          <p:cNvPr id="15" name="Straight Arrow Connector 14">
            <a:extLst>
              <a:ext uri="{FF2B5EF4-FFF2-40B4-BE49-F238E27FC236}">
                <a16:creationId xmlns:a16="http://schemas.microsoft.com/office/drawing/2014/main" id="{57652FAE-A2A6-D321-6CA3-345DF76CF3C7}"/>
              </a:ext>
            </a:extLst>
          </p:cNvPr>
          <p:cNvCxnSpPr>
            <a:cxnSpLocks/>
          </p:cNvCxnSpPr>
          <p:nvPr/>
        </p:nvCxnSpPr>
        <p:spPr>
          <a:xfrm>
            <a:off x="9062510" y="2925475"/>
            <a:ext cx="0" cy="74753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54552B14-B4DE-FF47-9611-689ED5330DB1}"/>
              </a:ext>
            </a:extLst>
          </p:cNvPr>
          <p:cNvCxnSpPr>
            <a:cxnSpLocks/>
          </p:cNvCxnSpPr>
          <p:nvPr/>
        </p:nvCxnSpPr>
        <p:spPr>
          <a:xfrm flipH="1">
            <a:off x="9053164" y="4514103"/>
            <a:ext cx="2700" cy="7903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DA84B50-FFD2-9E7C-5D2F-3080538C24B4}"/>
              </a:ext>
            </a:extLst>
          </p:cNvPr>
          <p:cNvCxnSpPr>
            <a:cxnSpLocks/>
          </p:cNvCxnSpPr>
          <p:nvPr/>
        </p:nvCxnSpPr>
        <p:spPr>
          <a:xfrm>
            <a:off x="9086606" y="6095748"/>
            <a:ext cx="0" cy="74753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73F8EE08-48D9-EF6F-FA0C-E2FC0DA7A4FD}"/>
              </a:ext>
            </a:extLst>
          </p:cNvPr>
          <p:cNvCxnSpPr>
            <a:cxnSpLocks/>
          </p:cNvCxnSpPr>
          <p:nvPr/>
        </p:nvCxnSpPr>
        <p:spPr>
          <a:xfrm>
            <a:off x="9086606" y="7370707"/>
            <a:ext cx="0" cy="74753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2DE94C33-E2DE-1240-1CE0-EDB43191D932}"/>
              </a:ext>
            </a:extLst>
          </p:cNvPr>
          <p:cNvSpPr txBox="1"/>
          <p:nvPr/>
        </p:nvSpPr>
        <p:spPr>
          <a:xfrm>
            <a:off x="8838541" y="4767108"/>
            <a:ext cx="447933" cy="228749"/>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YES</a:t>
            </a:r>
          </a:p>
        </p:txBody>
      </p:sp>
      <p:sp>
        <p:nvSpPr>
          <p:cNvPr id="23" name="TextBox 22">
            <a:extLst>
              <a:ext uri="{FF2B5EF4-FFF2-40B4-BE49-F238E27FC236}">
                <a16:creationId xmlns:a16="http://schemas.microsoft.com/office/drawing/2014/main" id="{C8A3C779-3481-ED27-FF43-D6D203C96BBB}"/>
              </a:ext>
            </a:extLst>
          </p:cNvPr>
          <p:cNvSpPr txBox="1"/>
          <p:nvPr/>
        </p:nvSpPr>
        <p:spPr>
          <a:xfrm>
            <a:off x="8838541" y="3180804"/>
            <a:ext cx="447933" cy="228749"/>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YES</a:t>
            </a:r>
          </a:p>
        </p:txBody>
      </p:sp>
      <p:sp>
        <p:nvSpPr>
          <p:cNvPr id="27" name="TextBox 26">
            <a:extLst>
              <a:ext uri="{FF2B5EF4-FFF2-40B4-BE49-F238E27FC236}">
                <a16:creationId xmlns:a16="http://schemas.microsoft.com/office/drawing/2014/main" id="{87FBC1A5-F3F1-FD57-88EE-02239C5D8AD9}"/>
              </a:ext>
            </a:extLst>
          </p:cNvPr>
          <p:cNvSpPr txBox="1"/>
          <p:nvPr/>
        </p:nvSpPr>
        <p:spPr>
          <a:xfrm>
            <a:off x="8838541" y="6345376"/>
            <a:ext cx="447933" cy="228749"/>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YES</a:t>
            </a:r>
          </a:p>
        </p:txBody>
      </p:sp>
      <p:sp>
        <p:nvSpPr>
          <p:cNvPr id="28" name="TextBox 27">
            <a:extLst>
              <a:ext uri="{FF2B5EF4-FFF2-40B4-BE49-F238E27FC236}">
                <a16:creationId xmlns:a16="http://schemas.microsoft.com/office/drawing/2014/main" id="{1CAABC65-8DC1-1681-96B9-C09EB54BA0CF}"/>
              </a:ext>
            </a:extLst>
          </p:cNvPr>
          <p:cNvSpPr txBox="1"/>
          <p:nvPr/>
        </p:nvSpPr>
        <p:spPr>
          <a:xfrm>
            <a:off x="8861414" y="7643596"/>
            <a:ext cx="447933" cy="228749"/>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YES</a:t>
            </a:r>
          </a:p>
        </p:txBody>
      </p:sp>
      <p:cxnSp>
        <p:nvCxnSpPr>
          <p:cNvPr id="31" name="Connector: Elbow 30">
            <a:extLst>
              <a:ext uri="{FF2B5EF4-FFF2-40B4-BE49-F238E27FC236}">
                <a16:creationId xmlns:a16="http://schemas.microsoft.com/office/drawing/2014/main" id="{1D5494E3-37E4-850B-7987-1C16D6536F58}"/>
              </a:ext>
            </a:extLst>
          </p:cNvPr>
          <p:cNvCxnSpPr>
            <a:cxnSpLocks/>
          </p:cNvCxnSpPr>
          <p:nvPr/>
        </p:nvCxnSpPr>
        <p:spPr>
          <a:xfrm>
            <a:off x="10220728" y="2739473"/>
            <a:ext cx="6542925" cy="2034356"/>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ctor: Elbow 36">
            <a:extLst>
              <a:ext uri="{FF2B5EF4-FFF2-40B4-BE49-F238E27FC236}">
                <a16:creationId xmlns:a16="http://schemas.microsoft.com/office/drawing/2014/main" id="{0E73B67B-FF1C-62CB-B65C-C396FBACE158}"/>
              </a:ext>
            </a:extLst>
          </p:cNvPr>
          <p:cNvCxnSpPr>
            <a:cxnSpLocks/>
            <a:endCxn id="118" idx="2"/>
          </p:cNvCxnSpPr>
          <p:nvPr/>
        </p:nvCxnSpPr>
        <p:spPr>
          <a:xfrm flipV="1">
            <a:off x="10165079" y="5185122"/>
            <a:ext cx="6559038" cy="195974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0" name="TextBox 179">
            <a:extLst>
              <a:ext uri="{FF2B5EF4-FFF2-40B4-BE49-F238E27FC236}">
                <a16:creationId xmlns:a16="http://schemas.microsoft.com/office/drawing/2014/main" id="{EEE48AB1-D5D2-900D-3868-B1D775E62AA7}"/>
              </a:ext>
            </a:extLst>
          </p:cNvPr>
          <p:cNvSpPr txBox="1"/>
          <p:nvPr/>
        </p:nvSpPr>
        <p:spPr>
          <a:xfrm>
            <a:off x="12663942" y="7027571"/>
            <a:ext cx="381498" cy="230832"/>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NO</a:t>
            </a:r>
          </a:p>
        </p:txBody>
      </p:sp>
      <p:cxnSp>
        <p:nvCxnSpPr>
          <p:cNvPr id="46" name="Connector: Elbow 45">
            <a:extLst>
              <a:ext uri="{FF2B5EF4-FFF2-40B4-BE49-F238E27FC236}">
                <a16:creationId xmlns:a16="http://schemas.microsoft.com/office/drawing/2014/main" id="{7C4B37D1-BE19-306A-14F9-B8294B5BA2FF}"/>
              </a:ext>
            </a:extLst>
          </p:cNvPr>
          <p:cNvCxnSpPr>
            <a:cxnSpLocks/>
          </p:cNvCxnSpPr>
          <p:nvPr/>
        </p:nvCxnSpPr>
        <p:spPr>
          <a:xfrm>
            <a:off x="10149952" y="4079242"/>
            <a:ext cx="5584459" cy="728381"/>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6DAAE446-4679-F6FB-B27C-FBFECEE9BF0E}"/>
              </a:ext>
            </a:extLst>
          </p:cNvPr>
          <p:cNvSpPr txBox="1"/>
          <p:nvPr/>
        </p:nvSpPr>
        <p:spPr>
          <a:xfrm>
            <a:off x="12758995" y="2638648"/>
            <a:ext cx="381498" cy="230832"/>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NO</a:t>
            </a:r>
          </a:p>
        </p:txBody>
      </p:sp>
      <p:sp>
        <p:nvSpPr>
          <p:cNvPr id="49" name="TextBox 48">
            <a:extLst>
              <a:ext uri="{FF2B5EF4-FFF2-40B4-BE49-F238E27FC236}">
                <a16:creationId xmlns:a16="http://schemas.microsoft.com/office/drawing/2014/main" id="{7282B512-5F56-6795-9A7A-326EFDCB1A9A}"/>
              </a:ext>
            </a:extLst>
          </p:cNvPr>
          <p:cNvSpPr txBox="1"/>
          <p:nvPr/>
        </p:nvSpPr>
        <p:spPr>
          <a:xfrm>
            <a:off x="11308170" y="3989956"/>
            <a:ext cx="381498" cy="230832"/>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NO</a:t>
            </a:r>
          </a:p>
        </p:txBody>
      </p:sp>
      <p:cxnSp>
        <p:nvCxnSpPr>
          <p:cNvPr id="43" name="Connector: Elbow 42">
            <a:extLst>
              <a:ext uri="{FF2B5EF4-FFF2-40B4-BE49-F238E27FC236}">
                <a16:creationId xmlns:a16="http://schemas.microsoft.com/office/drawing/2014/main" id="{9D59C633-12ED-DF51-DEFA-81D30A15016F}"/>
              </a:ext>
            </a:extLst>
          </p:cNvPr>
          <p:cNvCxnSpPr>
            <a:cxnSpLocks/>
          </p:cNvCxnSpPr>
          <p:nvPr/>
        </p:nvCxnSpPr>
        <p:spPr>
          <a:xfrm flipV="1">
            <a:off x="10149952" y="5018769"/>
            <a:ext cx="5599585" cy="728518"/>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DC49D46C-75CA-2E34-629E-F2FC34A7578D}"/>
              </a:ext>
            </a:extLst>
          </p:cNvPr>
          <p:cNvSpPr txBox="1"/>
          <p:nvPr/>
        </p:nvSpPr>
        <p:spPr>
          <a:xfrm>
            <a:off x="11308170" y="5703333"/>
            <a:ext cx="381498" cy="230832"/>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NO</a:t>
            </a:r>
          </a:p>
        </p:txBody>
      </p:sp>
      <p:grpSp>
        <p:nvGrpSpPr>
          <p:cNvPr id="3" name="Group 2">
            <a:extLst>
              <a:ext uri="{FF2B5EF4-FFF2-40B4-BE49-F238E27FC236}">
                <a16:creationId xmlns:a16="http://schemas.microsoft.com/office/drawing/2014/main" id="{BC58BBD9-7C55-6ADC-3BC2-5459CC9511C9}"/>
              </a:ext>
            </a:extLst>
          </p:cNvPr>
          <p:cNvGrpSpPr/>
          <p:nvPr/>
        </p:nvGrpSpPr>
        <p:grpSpPr>
          <a:xfrm>
            <a:off x="175979" y="9777746"/>
            <a:ext cx="5157321" cy="784830"/>
            <a:chOff x="534165" y="9327686"/>
            <a:chExt cx="4819647" cy="772600"/>
          </a:xfrm>
          <a:effectLst>
            <a:glow rad="228600">
              <a:schemeClr val="accent3">
                <a:satMod val="175000"/>
                <a:alpha val="40000"/>
              </a:schemeClr>
            </a:glow>
          </a:effectLst>
        </p:grpSpPr>
        <p:sp>
          <p:nvSpPr>
            <p:cNvPr id="4" name="Rectangle 3">
              <a:extLst>
                <a:ext uri="{FF2B5EF4-FFF2-40B4-BE49-F238E27FC236}">
                  <a16:creationId xmlns:a16="http://schemas.microsoft.com/office/drawing/2014/main" id="{1B1E7711-8E73-A4B7-07EB-A684AFD0DD5C}"/>
                </a:ext>
              </a:extLst>
            </p:cNvPr>
            <p:cNvSpPr/>
            <p:nvPr/>
          </p:nvSpPr>
          <p:spPr>
            <a:xfrm>
              <a:off x="534165" y="9327686"/>
              <a:ext cx="4819647" cy="772600"/>
            </a:xfrm>
            <a:prstGeom prst="rect">
              <a:avLst/>
            </a:prstGeom>
            <a:solidFill>
              <a:srgbClr val="CDAE5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C3A9905-930F-A26F-3328-0DDDD7759520}"/>
                </a:ext>
              </a:extLst>
            </p:cNvPr>
            <p:cNvSpPr txBox="1"/>
            <p:nvPr/>
          </p:nvSpPr>
          <p:spPr>
            <a:xfrm>
              <a:off x="640632" y="9400360"/>
              <a:ext cx="4617168" cy="522642"/>
            </a:xfrm>
            <a:prstGeom prst="rect">
              <a:avLst/>
            </a:prstGeom>
            <a:noFill/>
            <a:effectLst>
              <a:outerShdw blurRad="63500" sx="102000" sy="102000" algn="ctr" rotWithShape="0">
                <a:prstClr val="black">
                  <a:alpha val="40000"/>
                </a:prstClr>
              </a:outerShdw>
            </a:effectLst>
          </p:spPr>
          <p:txBody>
            <a:bodyPr wrap="square" rtlCol="0">
              <a:spAutoFit/>
            </a:bodyPr>
            <a:lstStyle/>
            <a:p>
              <a:endParaRPr lang="en-US" sz="950" dirty="0">
                <a:solidFill>
                  <a:srgbClr val="002060"/>
                </a:solidFill>
                <a:latin typeface="Arial" panose="020B0604020202020204" pitchFamily="34" charset="0"/>
                <a:cs typeface="Arial" panose="020B0604020202020204" pitchFamily="34" charset="0"/>
              </a:endParaRPr>
            </a:p>
            <a:p>
              <a:r>
                <a:rPr lang="en-US" sz="950" dirty="0">
                  <a:solidFill>
                    <a:srgbClr val="002060"/>
                  </a:solidFill>
                  <a:latin typeface="Arial Black" panose="020B0A04020102020204" pitchFamily="34" charset="0"/>
                  <a:cs typeface="Arial" panose="020B0604020202020204" pitchFamily="34" charset="0"/>
                </a:rPr>
                <a:t>Note:  </a:t>
              </a:r>
              <a:r>
                <a:rPr lang="en-US" sz="950" dirty="0">
                  <a:solidFill>
                    <a:srgbClr val="002060"/>
                  </a:solidFill>
                  <a:latin typeface="Arial" panose="020B0604020202020204" pitchFamily="34" charset="0"/>
                  <a:cs typeface="Arial" panose="020B0604020202020204" pitchFamily="34" charset="0"/>
                </a:rPr>
                <a:t>Notwithstanding </a:t>
              </a:r>
              <a:r>
                <a:rPr lang="fr-FR" sz="950" dirty="0">
                  <a:solidFill>
                    <a:srgbClr val="002060"/>
                  </a:solidFill>
                  <a:latin typeface="Arial" panose="020B0604020202020204" pitchFamily="34" charset="0"/>
                  <a:cs typeface="Arial" panose="020B0604020202020204" pitchFamily="34" charset="0"/>
                </a:rPr>
                <a:t>T3.6.1C2.c.(3)-(4</a:t>
              </a:r>
              <a:r>
                <a:rPr lang="en-US" sz="950" dirty="0">
                  <a:solidFill>
                    <a:srgbClr val="002060"/>
                  </a:solidFill>
                  <a:latin typeface="Arial" panose="020B0604020202020204" pitchFamily="34" charset="0"/>
                  <a:cs typeface="Arial" panose="020B0604020202020204" pitchFamily="34" charset="0"/>
                </a:rPr>
                <a:t>), the FAE may determine that bundling is necessary and justified.</a:t>
              </a:r>
            </a:p>
          </p:txBody>
        </p:sp>
      </p:grpSp>
      <p:cxnSp>
        <p:nvCxnSpPr>
          <p:cNvPr id="25" name="Straight Arrow Connector 24">
            <a:extLst>
              <a:ext uri="{FF2B5EF4-FFF2-40B4-BE49-F238E27FC236}">
                <a16:creationId xmlns:a16="http://schemas.microsoft.com/office/drawing/2014/main" id="{EBD19B56-6A66-6C3D-DDC8-13F43DB1191E}"/>
              </a:ext>
            </a:extLst>
          </p:cNvPr>
          <p:cNvCxnSpPr>
            <a:cxnSpLocks/>
          </p:cNvCxnSpPr>
          <p:nvPr/>
        </p:nvCxnSpPr>
        <p:spPr>
          <a:xfrm>
            <a:off x="9085380" y="1560870"/>
            <a:ext cx="0" cy="8307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3062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p:nvPr/>
        </p:nvSpPr>
        <p:spPr>
          <a:xfrm>
            <a:off x="11320098" y="3637554"/>
            <a:ext cx="447558" cy="329770"/>
          </a:xfrm>
          <a:prstGeom prst="rect">
            <a:avLst/>
          </a:prstGeom>
          <a:noFill/>
        </p:spPr>
        <p:txBody>
          <a:bodyPr wrap="none" rtlCol="0">
            <a:spAutoFit/>
          </a:bodyPr>
          <a:lstStyle/>
          <a:p>
            <a:r>
              <a:rPr lang="en-US" sz="1543" dirty="0">
                <a:solidFill>
                  <a:schemeClr val="bg1"/>
                </a:solidFill>
                <a:latin typeface="Arial Black" panose="020B0A04020102020204" pitchFamily="34" charset="0"/>
              </a:rPr>
              <a:t>27</a:t>
            </a:r>
          </a:p>
        </p:txBody>
      </p:sp>
      <p:sp>
        <p:nvSpPr>
          <p:cNvPr id="77" name="TextBox 76"/>
          <p:cNvSpPr txBox="1"/>
          <p:nvPr/>
        </p:nvSpPr>
        <p:spPr>
          <a:xfrm>
            <a:off x="10432650" y="2112776"/>
            <a:ext cx="2339295" cy="303481"/>
          </a:xfrm>
          <a:prstGeom prst="rect">
            <a:avLst/>
          </a:prstGeom>
          <a:noFill/>
        </p:spPr>
        <p:txBody>
          <a:bodyPr wrap="none" rtlCol="0">
            <a:spAutoFit/>
          </a:bodyPr>
          <a:lstStyle/>
          <a:p>
            <a:pPr algn="r"/>
            <a:r>
              <a:rPr lang="en-US" sz="1372" dirty="0">
                <a:solidFill>
                  <a:schemeClr val="bg1"/>
                </a:solidFill>
                <a:latin typeface="Arial Black" panose="020B0A04020102020204" pitchFamily="34" charset="0"/>
              </a:rPr>
              <a:t>AMS Quarterly Update</a:t>
            </a:r>
          </a:p>
        </p:txBody>
      </p:sp>
      <p:sp>
        <p:nvSpPr>
          <p:cNvPr id="79" name="TextBox 78"/>
          <p:cNvSpPr txBox="1"/>
          <p:nvPr/>
        </p:nvSpPr>
        <p:spPr>
          <a:xfrm>
            <a:off x="12035868" y="2446779"/>
            <a:ext cx="750525" cy="250518"/>
          </a:xfrm>
          <a:prstGeom prst="rect">
            <a:avLst/>
          </a:prstGeom>
          <a:noFill/>
        </p:spPr>
        <p:txBody>
          <a:bodyPr wrap="none" rtlCol="0">
            <a:spAutoFit/>
          </a:bodyPr>
          <a:lstStyle/>
          <a:p>
            <a:pPr algn="r"/>
            <a:r>
              <a:rPr lang="en-US" sz="1028" dirty="0">
                <a:solidFill>
                  <a:schemeClr val="bg1"/>
                </a:solidFill>
                <a:latin typeface="Arial  "/>
              </a:rPr>
              <a:t>July 2021</a:t>
            </a:r>
          </a:p>
        </p:txBody>
      </p:sp>
      <p:sp>
        <p:nvSpPr>
          <p:cNvPr id="96" name="TextBox 95">
            <a:extLst>
              <a:ext uri="{FF2B5EF4-FFF2-40B4-BE49-F238E27FC236}">
                <a16:creationId xmlns:a16="http://schemas.microsoft.com/office/drawing/2014/main" id="{059E6976-6E9A-4767-81EF-48E534A5F6D3}"/>
              </a:ext>
            </a:extLst>
          </p:cNvPr>
          <p:cNvSpPr txBox="1"/>
          <p:nvPr/>
        </p:nvSpPr>
        <p:spPr>
          <a:xfrm>
            <a:off x="232955" y="5485515"/>
            <a:ext cx="2289595" cy="784830"/>
          </a:xfrm>
          <a:prstGeom prst="rect">
            <a:avLst/>
          </a:prstGeom>
          <a:solidFill>
            <a:srgbClr val="F1F8FF"/>
          </a:solidFill>
          <a:effectLst>
            <a:outerShdw blurRad="63500" sx="102000" sy="102000" algn="ctr" rotWithShape="0">
              <a:prstClr val="black">
                <a:alpha val="40000"/>
              </a:prstClr>
            </a:outerShdw>
          </a:effectLst>
        </p:spPr>
        <p:txBody>
          <a:bodyPr wrap="square" rtlCol="0">
            <a:spAutoFit/>
          </a:bodyPr>
          <a:lstStyle/>
          <a:p>
            <a:pPr algn="ctr"/>
            <a:r>
              <a:rPr lang="en-US" sz="900" dirty="0">
                <a:solidFill>
                  <a:srgbClr val="002060"/>
                </a:solidFill>
                <a:latin typeface="Arial" panose="020B0604020202020204" pitchFamily="34" charset="0"/>
                <a:cs typeface="Arial" panose="020B0604020202020204" pitchFamily="34" charset="0"/>
              </a:rPr>
              <a:t>Is estimated total dollar value exceed $10 million (including options), or task/delivery orders, or orders under agreements exceeding the AMS risk threshold?</a:t>
            </a:r>
          </a:p>
        </p:txBody>
      </p:sp>
      <p:sp>
        <p:nvSpPr>
          <p:cNvPr id="171" name="TextBox 170">
            <a:extLst>
              <a:ext uri="{FF2B5EF4-FFF2-40B4-BE49-F238E27FC236}">
                <a16:creationId xmlns:a16="http://schemas.microsoft.com/office/drawing/2014/main" id="{9A66F1C9-DD4C-4892-A456-72020C8385EF}"/>
              </a:ext>
            </a:extLst>
          </p:cNvPr>
          <p:cNvSpPr txBox="1"/>
          <p:nvPr/>
        </p:nvSpPr>
        <p:spPr>
          <a:xfrm>
            <a:off x="148179" y="1804970"/>
            <a:ext cx="2425705" cy="2446824"/>
          </a:xfrm>
          <a:prstGeom prst="rect">
            <a:avLst/>
          </a:prstGeom>
          <a:solidFill>
            <a:srgbClr val="F1F8FF"/>
          </a:solidFill>
          <a:effectLst>
            <a:outerShdw blurRad="63500" sx="102000" sy="102000" algn="ctr" rotWithShape="0">
              <a:prstClr val="black">
                <a:alpha val="40000"/>
              </a:prstClr>
            </a:outerShdw>
          </a:effectLst>
        </p:spPr>
        <p:txBody>
          <a:bodyPr wrap="square" rtlCol="0">
            <a:spAutoFit/>
          </a:bodyPr>
          <a:lstStyle/>
          <a:p>
            <a:pPr algn="ctr"/>
            <a:r>
              <a:rPr lang="en-US" sz="900" dirty="0">
                <a:solidFill>
                  <a:srgbClr val="002060"/>
                </a:solidFill>
                <a:latin typeface="Arial" panose="020B0604020202020204" pitchFamily="34" charset="0"/>
                <a:cs typeface="Arial" panose="020B0604020202020204" pitchFamily="34" charset="0"/>
              </a:rPr>
              <a:t>Does the SIR combine two or more requirements for supplies or services, previously provided or performed under separate smaller contracts into a single contract, a multiple-award contract, or for a task/delivery order when a requirement previously provided or performed by a small business is proposed to be moved to a new or existing contract, to be awarded and performed in the United States, that is likely to be unsuitable for award to a small business concern (including socially and economically disadvantaged (8(a)), small disadvantaged, service-disabled veteran owned, HUBZone, economically disadvantaged women-owned and women-owned small businesses)?</a:t>
            </a:r>
          </a:p>
        </p:txBody>
      </p:sp>
      <p:sp>
        <p:nvSpPr>
          <p:cNvPr id="416" name="TextBox 415">
            <a:extLst>
              <a:ext uri="{FF2B5EF4-FFF2-40B4-BE49-F238E27FC236}">
                <a16:creationId xmlns:a16="http://schemas.microsoft.com/office/drawing/2014/main" id="{154BCFC0-2BA5-4C1D-9933-A7C57FA708D0}"/>
              </a:ext>
            </a:extLst>
          </p:cNvPr>
          <p:cNvSpPr txBox="1"/>
          <p:nvPr/>
        </p:nvSpPr>
        <p:spPr>
          <a:xfrm>
            <a:off x="12918397" y="256450"/>
            <a:ext cx="6217566" cy="646331"/>
          </a:xfrm>
          <a:prstGeom prst="rect">
            <a:avLst/>
          </a:prstGeom>
          <a:noFill/>
        </p:spPr>
        <p:txBody>
          <a:bodyPr wrap="square" rtlCol="0">
            <a:spAutoFit/>
          </a:bodyPr>
          <a:lstStyle/>
          <a:p>
            <a:pPr algn="r"/>
            <a:r>
              <a:rPr lang="en-US" dirty="0">
                <a:solidFill>
                  <a:srgbClr val="002060"/>
                </a:solidFill>
                <a:latin typeface="Arial Black" panose="020B0A04020102020204" pitchFamily="34" charset="0"/>
              </a:rPr>
              <a:t>Decision Flowchart -  Contract Bundling </a:t>
            </a:r>
          </a:p>
          <a:p>
            <a:pPr algn="r"/>
            <a:r>
              <a:rPr lang="en-US">
                <a:solidFill>
                  <a:srgbClr val="002060"/>
                </a:solidFill>
                <a:latin typeface="Arial" panose="020B0604020202020204" pitchFamily="34" charset="0"/>
                <a:cs typeface="Arial" panose="020B0604020202020204" pitchFamily="34" charset="0"/>
              </a:rPr>
              <a:t>T3.6.1C</a:t>
            </a:r>
            <a:r>
              <a:rPr lang="en-US" dirty="0">
                <a:solidFill>
                  <a:srgbClr val="002060"/>
                </a:solidFill>
                <a:latin typeface="Arial" panose="020B0604020202020204" pitchFamily="34" charset="0"/>
                <a:cs typeface="Arial" panose="020B0604020202020204" pitchFamily="34" charset="0"/>
              </a:rPr>
              <a:t>.3</a:t>
            </a:r>
          </a:p>
        </p:txBody>
      </p:sp>
      <p:sp>
        <p:nvSpPr>
          <p:cNvPr id="2" name="Footer Placeholder 1"/>
          <p:cNvSpPr>
            <a:spLocks noGrp="1"/>
          </p:cNvSpPr>
          <p:nvPr>
            <p:ph type="ftr" sz="quarter" idx="11"/>
          </p:nvPr>
        </p:nvSpPr>
        <p:spPr/>
        <p:txBody>
          <a:bodyPr/>
          <a:lstStyle/>
          <a:p>
            <a:r>
              <a:rPr lang="en-US" dirty="0"/>
              <a:t>January 2024</a:t>
            </a:r>
          </a:p>
        </p:txBody>
      </p:sp>
      <p:sp>
        <p:nvSpPr>
          <p:cNvPr id="58" name="TextBox 57">
            <a:extLst>
              <a:ext uri="{FF2B5EF4-FFF2-40B4-BE49-F238E27FC236}">
                <a16:creationId xmlns:a16="http://schemas.microsoft.com/office/drawing/2014/main" id="{3677948E-AE31-6DBA-76F7-9DF94742672B}"/>
              </a:ext>
            </a:extLst>
          </p:cNvPr>
          <p:cNvSpPr txBox="1"/>
          <p:nvPr/>
        </p:nvSpPr>
        <p:spPr>
          <a:xfrm>
            <a:off x="7868689" y="4955950"/>
            <a:ext cx="2333749" cy="646331"/>
          </a:xfrm>
          <a:prstGeom prst="rect">
            <a:avLst/>
          </a:prstGeom>
          <a:solidFill>
            <a:srgbClr val="F1F8FF"/>
          </a:solidFill>
          <a:effectLst>
            <a:outerShdw blurRad="63500" sx="102000" sy="102000" algn="ctr" rotWithShape="0">
              <a:prstClr val="black">
                <a:alpha val="40000"/>
              </a:prstClr>
            </a:outerShdw>
          </a:effectLst>
        </p:spPr>
        <p:txBody>
          <a:bodyPr wrap="square" lIns="91440" tIns="45720" rIns="91440" bIns="45720" rtlCol="0" anchor="t">
            <a:spAutoFit/>
          </a:bodyPr>
          <a:lstStyle/>
          <a:p>
            <a:pPr algn="ctr"/>
            <a:r>
              <a:rPr lang="en-US" sz="900" dirty="0">
                <a:solidFill>
                  <a:srgbClr val="002060"/>
                </a:solidFill>
                <a:latin typeface="Arial"/>
                <a:cs typeface="Arial"/>
              </a:rPr>
              <a:t>Has the CO submitted to the FAE the written determination for bundling with the required information in </a:t>
            </a:r>
            <a:r>
              <a:rPr lang="en-US" sz="900" dirty="0">
                <a:solidFill>
                  <a:srgbClr val="002060"/>
                </a:solidFill>
                <a:latin typeface="Arial  "/>
              </a:rPr>
              <a:t>T3.6.1C.3.c.(2)-(4) </a:t>
            </a:r>
          </a:p>
          <a:p>
            <a:pPr algn="ctr"/>
            <a:r>
              <a:rPr lang="en-US" sz="900" dirty="0">
                <a:solidFill>
                  <a:srgbClr val="002060"/>
                </a:solidFill>
                <a:latin typeface="Arial" panose="020B0604020202020204" pitchFamily="34" charset="0"/>
                <a:cs typeface="Arial" panose="020B0604020202020204" pitchFamily="34" charset="0"/>
              </a:rPr>
              <a:t> and has the FAE returned final approval?</a:t>
            </a:r>
          </a:p>
        </p:txBody>
      </p:sp>
      <p:grpSp>
        <p:nvGrpSpPr>
          <p:cNvPr id="3" name="Group 2">
            <a:extLst>
              <a:ext uri="{FF2B5EF4-FFF2-40B4-BE49-F238E27FC236}">
                <a16:creationId xmlns:a16="http://schemas.microsoft.com/office/drawing/2014/main" id="{C381650B-A179-7D71-DA5F-DCA37B6D0407}"/>
              </a:ext>
            </a:extLst>
          </p:cNvPr>
          <p:cNvGrpSpPr/>
          <p:nvPr/>
        </p:nvGrpSpPr>
        <p:grpSpPr>
          <a:xfrm>
            <a:off x="276842" y="9264750"/>
            <a:ext cx="5157321" cy="1362980"/>
            <a:chOff x="534165" y="9327686"/>
            <a:chExt cx="4819647" cy="772600"/>
          </a:xfrm>
          <a:effectLst>
            <a:glow rad="228600">
              <a:schemeClr val="accent3">
                <a:satMod val="175000"/>
                <a:alpha val="40000"/>
              </a:schemeClr>
            </a:glow>
          </a:effectLst>
        </p:grpSpPr>
        <p:sp>
          <p:nvSpPr>
            <p:cNvPr id="4" name="Rectangle 3">
              <a:extLst>
                <a:ext uri="{FF2B5EF4-FFF2-40B4-BE49-F238E27FC236}">
                  <a16:creationId xmlns:a16="http://schemas.microsoft.com/office/drawing/2014/main" id="{EFF02CD0-1AF8-B8F3-04BF-9B1A6E4CBA98}"/>
                </a:ext>
              </a:extLst>
            </p:cNvPr>
            <p:cNvSpPr/>
            <p:nvPr/>
          </p:nvSpPr>
          <p:spPr>
            <a:xfrm>
              <a:off x="534165" y="9327686"/>
              <a:ext cx="4819647" cy="772600"/>
            </a:xfrm>
            <a:prstGeom prst="rect">
              <a:avLst/>
            </a:prstGeom>
            <a:solidFill>
              <a:srgbClr val="CDAE5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782B28C1-CEF8-08DF-3B9C-C1FDB7379150}"/>
                </a:ext>
              </a:extLst>
            </p:cNvPr>
            <p:cNvSpPr txBox="1"/>
            <p:nvPr/>
          </p:nvSpPr>
          <p:spPr>
            <a:xfrm>
              <a:off x="640632" y="9400360"/>
              <a:ext cx="4617168" cy="632425"/>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sz="950" dirty="0">
                  <a:solidFill>
                    <a:srgbClr val="002060"/>
                  </a:solidFill>
                  <a:latin typeface="Arial Black" panose="020B0A04020102020204" pitchFamily="34" charset="0"/>
                  <a:cs typeface="Arial" panose="020B0604020202020204" pitchFamily="34" charset="0"/>
                </a:rPr>
                <a:t>Note 1: </a:t>
              </a:r>
              <a:r>
                <a:rPr lang="en-US" sz="950" dirty="0">
                  <a:solidFill>
                    <a:srgbClr val="002060"/>
                  </a:solidFill>
                  <a:latin typeface="Arial" panose="020B0604020202020204" pitchFamily="34" charset="0"/>
                  <a:cs typeface="Arial" panose="020B0604020202020204" pitchFamily="34" charset="0"/>
                </a:rPr>
                <a:t>Bundled Contracts are a subset of Consolidated Contracts. Thus, all Bundled Contracts are inherently consolidated. A contract goes from being simply consolidated to also being bundled when the original contract that is being consolidated was previously suitable for small business but now will no longer be.</a:t>
              </a:r>
            </a:p>
            <a:p>
              <a:endParaRPr lang="en-US" sz="950" dirty="0">
                <a:solidFill>
                  <a:srgbClr val="002060"/>
                </a:solidFill>
                <a:latin typeface="Arial" panose="020B0604020202020204" pitchFamily="34" charset="0"/>
                <a:cs typeface="Arial" panose="020B0604020202020204" pitchFamily="34" charset="0"/>
              </a:endParaRPr>
            </a:p>
            <a:p>
              <a:r>
                <a:rPr lang="en-US" sz="950" dirty="0">
                  <a:solidFill>
                    <a:srgbClr val="002060"/>
                  </a:solidFill>
                  <a:latin typeface="Arial Black" panose="020B0A04020102020204" pitchFamily="34" charset="0"/>
                  <a:cs typeface="Arial" panose="020B0604020202020204" pitchFamily="34" charset="0"/>
                </a:rPr>
                <a:t>Note 2:  </a:t>
              </a:r>
              <a:r>
                <a:rPr lang="en-US" sz="950" dirty="0">
                  <a:solidFill>
                    <a:srgbClr val="002060"/>
                  </a:solidFill>
                  <a:latin typeface="Arial" panose="020B0604020202020204" pitchFamily="34" charset="0"/>
                  <a:cs typeface="Arial" panose="020B0604020202020204" pitchFamily="34" charset="0"/>
                </a:rPr>
                <a:t>Notwithstanding T3.6.1.C3.c.(2)-(4), the FAE may determine that bundling is necessary and justified.</a:t>
              </a:r>
            </a:p>
          </p:txBody>
        </p:sp>
      </p:grpSp>
      <p:cxnSp>
        <p:nvCxnSpPr>
          <p:cNvPr id="162" name="Straight Connector 161">
            <a:extLst>
              <a:ext uri="{FF2B5EF4-FFF2-40B4-BE49-F238E27FC236}">
                <a16:creationId xmlns:a16="http://schemas.microsoft.com/office/drawing/2014/main" id="{0920F095-1D13-22ED-013D-072C157A324D}"/>
              </a:ext>
            </a:extLst>
          </p:cNvPr>
          <p:cNvCxnSpPr/>
          <p:nvPr/>
        </p:nvCxnSpPr>
        <p:spPr>
          <a:xfrm>
            <a:off x="4545496" y="8191317"/>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4796F19-48A2-A1C9-4B04-015E623CCC89}"/>
              </a:ext>
            </a:extLst>
          </p:cNvPr>
          <p:cNvSpPr txBox="1"/>
          <p:nvPr/>
        </p:nvSpPr>
        <p:spPr>
          <a:xfrm>
            <a:off x="189583" y="124443"/>
            <a:ext cx="2333749" cy="369332"/>
          </a:xfrm>
          <a:prstGeom prst="rect">
            <a:avLst/>
          </a:prstGeom>
          <a:solidFill>
            <a:srgbClr val="F1F8FF"/>
          </a:solidFill>
          <a:effectLst>
            <a:outerShdw blurRad="63500" sx="102000" sy="102000" algn="ctr" rotWithShape="0">
              <a:prstClr val="black">
                <a:alpha val="40000"/>
              </a:prstClr>
            </a:outerShdw>
          </a:effectLst>
        </p:spPr>
        <p:txBody>
          <a:bodyPr wrap="square" lIns="91440" tIns="45720" rIns="91440" bIns="45720" rtlCol="0" anchor="t">
            <a:spAutoFit/>
          </a:bodyPr>
          <a:lstStyle/>
          <a:p>
            <a:pPr algn="ctr"/>
            <a:r>
              <a:rPr lang="en-US" sz="900" dirty="0">
                <a:solidFill>
                  <a:srgbClr val="002060"/>
                </a:solidFill>
                <a:latin typeface="Arial"/>
                <a:cs typeface="Arial"/>
              </a:rPr>
              <a:t>Do any of the items in T3.6.1C.1.b apply to the requirement?</a:t>
            </a:r>
          </a:p>
        </p:txBody>
      </p:sp>
      <p:sp>
        <p:nvSpPr>
          <p:cNvPr id="46" name="TextBox 45">
            <a:extLst>
              <a:ext uri="{FF2B5EF4-FFF2-40B4-BE49-F238E27FC236}">
                <a16:creationId xmlns:a16="http://schemas.microsoft.com/office/drawing/2014/main" id="{A5F720B1-11DC-0890-BED7-90CFCDB0A294}"/>
              </a:ext>
            </a:extLst>
          </p:cNvPr>
          <p:cNvSpPr txBox="1"/>
          <p:nvPr/>
        </p:nvSpPr>
        <p:spPr>
          <a:xfrm>
            <a:off x="7869346" y="176499"/>
            <a:ext cx="2360227" cy="646331"/>
          </a:xfrm>
          <a:prstGeom prst="rect">
            <a:avLst/>
          </a:prstGeom>
          <a:solidFill>
            <a:srgbClr val="C00000"/>
          </a:solidFill>
          <a:ln w="28575">
            <a:noFill/>
          </a:ln>
          <a:effectLst>
            <a:outerShdw blurRad="63500" sx="102000" sy="102000" algn="ctr" rotWithShape="0">
              <a:prstClr val="black">
                <a:alpha val="40000"/>
              </a:prstClr>
            </a:outerShdw>
          </a:effectLst>
        </p:spPr>
        <p:txBody>
          <a:bodyPr wrap="square" rtlCol="0">
            <a:spAutoFit/>
          </a:bodyPr>
          <a:lstStyle/>
          <a:p>
            <a:pPr algn="ctr"/>
            <a:r>
              <a:rPr lang="en-US" sz="900" dirty="0">
                <a:solidFill>
                  <a:schemeClr val="bg1"/>
                </a:solidFill>
                <a:latin typeface="Arial" panose="020B0604020202020204" pitchFamily="34" charset="0"/>
                <a:cs typeface="Arial" panose="020B0604020202020204" pitchFamily="34" charset="0"/>
              </a:rPr>
              <a:t>Before continuing with a bundled contract, the following steps must be completed to ensure the consolidation is “necessary and justified.”</a:t>
            </a:r>
          </a:p>
        </p:txBody>
      </p:sp>
      <p:sp>
        <p:nvSpPr>
          <p:cNvPr id="72" name="TextBox 71">
            <a:extLst>
              <a:ext uri="{FF2B5EF4-FFF2-40B4-BE49-F238E27FC236}">
                <a16:creationId xmlns:a16="http://schemas.microsoft.com/office/drawing/2014/main" id="{523317D5-2491-A00A-3C59-B7051DC66E27}"/>
              </a:ext>
            </a:extLst>
          </p:cNvPr>
          <p:cNvSpPr txBox="1"/>
          <p:nvPr/>
        </p:nvSpPr>
        <p:spPr>
          <a:xfrm>
            <a:off x="11986929" y="6282519"/>
            <a:ext cx="2360227" cy="784830"/>
          </a:xfrm>
          <a:prstGeom prst="rect">
            <a:avLst/>
          </a:prstGeom>
          <a:solidFill>
            <a:srgbClr val="002060"/>
          </a:solidFill>
          <a:ln w="28575">
            <a:noFill/>
          </a:ln>
          <a:effectLst>
            <a:outerShdw blurRad="63500" sx="102000" sy="102000" algn="ctr" rotWithShape="0">
              <a:prstClr val="black">
                <a:alpha val="40000"/>
              </a:prstClr>
            </a:outerShdw>
          </a:effectLst>
        </p:spPr>
        <p:txBody>
          <a:bodyPr wrap="square" rtlCol="0">
            <a:spAutoFit/>
          </a:bodyPr>
          <a:lstStyle/>
          <a:p>
            <a:pPr algn="ctr"/>
            <a:r>
              <a:rPr lang="en-US" sz="900" b="1" dirty="0">
                <a:solidFill>
                  <a:schemeClr val="bg1"/>
                </a:solidFill>
                <a:latin typeface="Arial" panose="020B0604020202020204" pitchFamily="34" charset="0"/>
                <a:cs typeface="Arial" panose="020B0604020202020204" pitchFamily="34" charset="0"/>
              </a:rPr>
              <a:t>Upon FAE approval, the service organization shall inform the Administrator of the contract bundling and provide them with the approved written determination.</a:t>
            </a:r>
          </a:p>
        </p:txBody>
      </p:sp>
      <p:cxnSp>
        <p:nvCxnSpPr>
          <p:cNvPr id="7" name="Straight Arrow Connector 6">
            <a:extLst>
              <a:ext uri="{FF2B5EF4-FFF2-40B4-BE49-F238E27FC236}">
                <a16:creationId xmlns:a16="http://schemas.microsoft.com/office/drawing/2014/main" id="{474AB6E3-A4BB-A159-92BF-6EBBE52AAE5A}"/>
              </a:ext>
            </a:extLst>
          </p:cNvPr>
          <p:cNvCxnSpPr>
            <a:cxnSpLocks/>
          </p:cNvCxnSpPr>
          <p:nvPr/>
        </p:nvCxnSpPr>
        <p:spPr>
          <a:xfrm>
            <a:off x="1296812" y="522507"/>
            <a:ext cx="0" cy="127515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789819D-A2F7-7A1A-2BE2-A0D0C20D9AAF}"/>
              </a:ext>
            </a:extLst>
          </p:cNvPr>
          <p:cNvCxnSpPr>
            <a:cxnSpLocks/>
          </p:cNvCxnSpPr>
          <p:nvPr/>
        </p:nvCxnSpPr>
        <p:spPr>
          <a:xfrm>
            <a:off x="1298644" y="4290294"/>
            <a:ext cx="0" cy="11745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1F1E9F0-645F-4156-527F-406623334E7E}"/>
              </a:ext>
            </a:extLst>
          </p:cNvPr>
          <p:cNvSpPr txBox="1"/>
          <p:nvPr/>
        </p:nvSpPr>
        <p:spPr>
          <a:xfrm>
            <a:off x="1112053" y="1028158"/>
            <a:ext cx="381498" cy="230832"/>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NO</a:t>
            </a:r>
          </a:p>
        </p:txBody>
      </p:sp>
      <p:cxnSp>
        <p:nvCxnSpPr>
          <p:cNvPr id="17" name="Straight Arrow Connector 16">
            <a:extLst>
              <a:ext uri="{FF2B5EF4-FFF2-40B4-BE49-F238E27FC236}">
                <a16:creationId xmlns:a16="http://schemas.microsoft.com/office/drawing/2014/main" id="{5829EB99-D978-1B3B-DBA6-7A4C79546A05}"/>
              </a:ext>
            </a:extLst>
          </p:cNvPr>
          <p:cNvCxnSpPr>
            <a:cxnSpLocks/>
          </p:cNvCxnSpPr>
          <p:nvPr/>
        </p:nvCxnSpPr>
        <p:spPr>
          <a:xfrm>
            <a:off x="1284804" y="6270345"/>
            <a:ext cx="0" cy="9432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8D04AE1-BCE3-590B-E99F-A03828E4F5A5}"/>
              </a:ext>
            </a:extLst>
          </p:cNvPr>
          <p:cNvSpPr txBox="1"/>
          <p:nvPr/>
        </p:nvSpPr>
        <p:spPr>
          <a:xfrm>
            <a:off x="151848" y="7236112"/>
            <a:ext cx="2361538" cy="784830"/>
          </a:xfrm>
          <a:prstGeom prst="rect">
            <a:avLst/>
          </a:prstGeom>
          <a:solidFill>
            <a:srgbClr val="002060"/>
          </a:solidFill>
          <a:effectLst>
            <a:outerShdw blurRad="63500" sx="102000" sy="102000" algn="ctr" rotWithShape="0">
              <a:prstClr val="black">
                <a:alpha val="40000"/>
              </a:prstClr>
            </a:outerShdw>
          </a:effectLst>
        </p:spPr>
        <p:txBody>
          <a:bodyPr wrap="square" rtlCol="0">
            <a:spAutoFit/>
          </a:bodyPr>
          <a:lstStyle/>
          <a:p>
            <a:pPr algn="ctr"/>
            <a:r>
              <a:rPr lang="en-US" sz="900" dirty="0">
                <a:solidFill>
                  <a:schemeClr val="bg1"/>
                </a:solidFill>
                <a:latin typeface="Arial" panose="020B0604020202020204" pitchFamily="34" charset="0"/>
                <a:cs typeface="Arial" panose="020B0604020202020204" pitchFamily="34" charset="0"/>
              </a:rPr>
              <a:t>The bundled requirements do </a:t>
            </a:r>
            <a:r>
              <a:rPr lang="en-US" sz="900" b="1" dirty="0">
                <a:solidFill>
                  <a:schemeClr val="bg1"/>
                </a:solidFill>
                <a:latin typeface="Arial" panose="020B0604020202020204" pitchFamily="34" charset="0"/>
                <a:cs typeface="Arial" panose="020B0604020202020204" pitchFamily="34" charset="0"/>
              </a:rPr>
              <a:t>NOT</a:t>
            </a:r>
            <a:r>
              <a:rPr lang="en-US" sz="900" dirty="0">
                <a:solidFill>
                  <a:schemeClr val="bg1"/>
                </a:solidFill>
                <a:latin typeface="Arial" panose="020B0604020202020204" pitchFamily="34" charset="0"/>
                <a:cs typeface="Arial" panose="020B0604020202020204" pitchFamily="34" charset="0"/>
              </a:rPr>
              <a:t> require a written determination . </a:t>
            </a:r>
            <a:r>
              <a:rPr lang="en-US" sz="900" dirty="0">
                <a:solidFill>
                  <a:schemeClr val="bg1"/>
                </a:solidFill>
                <a:latin typeface="Arial Black" panose="020B0A04020102020204" pitchFamily="34" charset="0"/>
                <a:cs typeface="Arial" panose="020B0604020202020204" pitchFamily="34" charset="0"/>
              </a:rPr>
              <a:t>The contract may proceed with the bundled requirements.</a:t>
            </a:r>
          </a:p>
          <a:p>
            <a:pPr algn="ctr"/>
            <a:endParaRPr lang="en-US" sz="900" b="1" dirty="0">
              <a:solidFill>
                <a:srgbClr val="002060"/>
              </a:solidFill>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E6D92208-2843-89CA-986B-1CB2E4E3E4C3}"/>
              </a:ext>
            </a:extLst>
          </p:cNvPr>
          <p:cNvSpPr txBox="1"/>
          <p:nvPr/>
        </p:nvSpPr>
        <p:spPr>
          <a:xfrm>
            <a:off x="3552827" y="1600134"/>
            <a:ext cx="2738755" cy="230832"/>
          </a:xfrm>
          <a:prstGeom prst="rect">
            <a:avLst/>
          </a:prstGeom>
          <a:solidFill>
            <a:srgbClr val="002060"/>
          </a:solidFill>
          <a:effectLst>
            <a:outerShdw blurRad="63500" sx="102000" sy="102000" algn="ctr" rotWithShape="0">
              <a:prstClr val="black">
                <a:alpha val="40000"/>
              </a:prstClr>
            </a:outerShdw>
          </a:effectLst>
        </p:spPr>
        <p:txBody>
          <a:bodyPr wrap="square" rtlCol="0">
            <a:spAutoFit/>
          </a:bodyPr>
          <a:lstStyle/>
          <a:p>
            <a:pPr algn="ctr"/>
            <a:r>
              <a:rPr lang="en-US" sz="900" dirty="0">
                <a:solidFill>
                  <a:schemeClr val="bg1"/>
                </a:solidFill>
                <a:latin typeface="Arial" panose="020B0604020202020204" pitchFamily="34" charset="0"/>
                <a:cs typeface="Arial" panose="020B0604020202020204" pitchFamily="34" charset="0"/>
              </a:rPr>
              <a:t>The requirement is </a:t>
            </a:r>
            <a:r>
              <a:rPr lang="en-US" sz="900" dirty="0">
                <a:solidFill>
                  <a:schemeClr val="bg1"/>
                </a:solidFill>
                <a:latin typeface="Arial Black" panose="020B0A04020102020204" pitchFamily="34" charset="0"/>
                <a:cs typeface="Arial" panose="020B0604020202020204" pitchFamily="34" charset="0"/>
              </a:rPr>
              <a:t>not </a:t>
            </a:r>
            <a:r>
              <a:rPr lang="en-US" sz="900" dirty="0">
                <a:solidFill>
                  <a:schemeClr val="bg1"/>
                </a:solidFill>
                <a:latin typeface="Arial" panose="020B0604020202020204" pitchFamily="34" charset="0"/>
                <a:cs typeface="Arial" panose="020B0604020202020204" pitchFamily="34" charset="0"/>
              </a:rPr>
              <a:t>considered bundled.</a:t>
            </a:r>
          </a:p>
        </p:txBody>
      </p:sp>
      <p:sp>
        <p:nvSpPr>
          <p:cNvPr id="29" name="TextBox 28">
            <a:extLst>
              <a:ext uri="{FF2B5EF4-FFF2-40B4-BE49-F238E27FC236}">
                <a16:creationId xmlns:a16="http://schemas.microsoft.com/office/drawing/2014/main" id="{7D444C87-026D-C453-C1D3-B8182DE72F27}"/>
              </a:ext>
            </a:extLst>
          </p:cNvPr>
          <p:cNvSpPr txBox="1"/>
          <p:nvPr/>
        </p:nvSpPr>
        <p:spPr>
          <a:xfrm>
            <a:off x="1094055" y="6579273"/>
            <a:ext cx="381498" cy="230832"/>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NO</a:t>
            </a:r>
          </a:p>
        </p:txBody>
      </p:sp>
      <p:sp>
        <p:nvSpPr>
          <p:cNvPr id="32" name="TextBox 31">
            <a:extLst>
              <a:ext uri="{FF2B5EF4-FFF2-40B4-BE49-F238E27FC236}">
                <a16:creationId xmlns:a16="http://schemas.microsoft.com/office/drawing/2014/main" id="{6F96F6D7-41E4-FDD3-E974-D5237A84C1B4}"/>
              </a:ext>
            </a:extLst>
          </p:cNvPr>
          <p:cNvSpPr txBox="1"/>
          <p:nvPr/>
        </p:nvSpPr>
        <p:spPr>
          <a:xfrm>
            <a:off x="1080105" y="4738947"/>
            <a:ext cx="447933" cy="228749"/>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YES</a:t>
            </a:r>
          </a:p>
        </p:txBody>
      </p:sp>
      <p:cxnSp>
        <p:nvCxnSpPr>
          <p:cNvPr id="34" name="Connector: Elbow 33">
            <a:extLst>
              <a:ext uri="{FF2B5EF4-FFF2-40B4-BE49-F238E27FC236}">
                <a16:creationId xmlns:a16="http://schemas.microsoft.com/office/drawing/2014/main" id="{7EA3F61C-46EC-C48A-49D8-D03A485C9FC0}"/>
              </a:ext>
            </a:extLst>
          </p:cNvPr>
          <p:cNvCxnSpPr>
            <a:cxnSpLocks/>
            <a:endCxn id="23" idx="0"/>
          </p:cNvCxnSpPr>
          <p:nvPr/>
        </p:nvCxnSpPr>
        <p:spPr>
          <a:xfrm>
            <a:off x="2513387" y="262019"/>
            <a:ext cx="2408818" cy="1338115"/>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nector: Elbow 35">
            <a:extLst>
              <a:ext uri="{FF2B5EF4-FFF2-40B4-BE49-F238E27FC236}">
                <a16:creationId xmlns:a16="http://schemas.microsoft.com/office/drawing/2014/main" id="{27F77533-4595-70A8-092C-91F6507B3AE8}"/>
              </a:ext>
            </a:extLst>
          </p:cNvPr>
          <p:cNvCxnSpPr>
            <a:cxnSpLocks/>
            <a:stCxn id="171" idx="3"/>
            <a:endCxn id="23" idx="2"/>
          </p:cNvCxnSpPr>
          <p:nvPr/>
        </p:nvCxnSpPr>
        <p:spPr>
          <a:xfrm flipV="1">
            <a:off x="2573884" y="1830966"/>
            <a:ext cx="2348321" cy="1197416"/>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nector: Elbow 42">
            <a:extLst>
              <a:ext uri="{FF2B5EF4-FFF2-40B4-BE49-F238E27FC236}">
                <a16:creationId xmlns:a16="http://schemas.microsoft.com/office/drawing/2014/main" id="{6F71C37E-791D-1BFA-22A0-E4D8B41F8C55}"/>
              </a:ext>
            </a:extLst>
          </p:cNvPr>
          <p:cNvCxnSpPr>
            <a:cxnSpLocks/>
            <a:stCxn id="46" idx="1"/>
            <a:endCxn id="96" idx="3"/>
          </p:cNvCxnSpPr>
          <p:nvPr/>
        </p:nvCxnSpPr>
        <p:spPr>
          <a:xfrm rot="10800000" flipV="1">
            <a:off x="2522550" y="499664"/>
            <a:ext cx="5346796" cy="5378265"/>
          </a:xfrm>
          <a:prstGeom prst="bentConnector3">
            <a:avLst>
              <a:gd name="adj1" fmla="val 23991"/>
            </a:avLst>
          </a:prstGeom>
          <a:ln cmpd="sng">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CB6BA032-75A2-CB13-0865-C24C92879F5A}"/>
              </a:ext>
            </a:extLst>
          </p:cNvPr>
          <p:cNvSpPr txBox="1"/>
          <p:nvPr/>
        </p:nvSpPr>
        <p:spPr>
          <a:xfrm>
            <a:off x="3509654" y="5763555"/>
            <a:ext cx="589102" cy="228749"/>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YES</a:t>
            </a:r>
          </a:p>
        </p:txBody>
      </p:sp>
      <p:cxnSp>
        <p:nvCxnSpPr>
          <p:cNvPr id="50" name="Straight Arrow Connector 49">
            <a:extLst>
              <a:ext uri="{FF2B5EF4-FFF2-40B4-BE49-F238E27FC236}">
                <a16:creationId xmlns:a16="http://schemas.microsoft.com/office/drawing/2014/main" id="{5C4825BD-93A0-41FD-0002-5B463650592C}"/>
              </a:ext>
            </a:extLst>
          </p:cNvPr>
          <p:cNvCxnSpPr>
            <a:cxnSpLocks/>
          </p:cNvCxnSpPr>
          <p:nvPr/>
        </p:nvCxnSpPr>
        <p:spPr>
          <a:xfrm>
            <a:off x="9104059" y="812209"/>
            <a:ext cx="0" cy="4932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EC9EDF98-BE38-1F58-4898-D251A6515153}"/>
              </a:ext>
            </a:extLst>
          </p:cNvPr>
          <p:cNvSpPr txBox="1"/>
          <p:nvPr/>
        </p:nvSpPr>
        <p:spPr>
          <a:xfrm>
            <a:off x="7895824" y="1303995"/>
            <a:ext cx="2333749" cy="784830"/>
          </a:xfrm>
          <a:prstGeom prst="rect">
            <a:avLst/>
          </a:prstGeom>
          <a:solidFill>
            <a:srgbClr val="F1F8FF"/>
          </a:solidFill>
          <a:effectLst>
            <a:outerShdw blurRad="63500" sx="102000" sy="102000" algn="ctr" rotWithShape="0">
              <a:prstClr val="black">
                <a:alpha val="40000"/>
              </a:prstClr>
            </a:outerShdw>
          </a:effectLst>
        </p:spPr>
        <p:txBody>
          <a:bodyPr wrap="square" lIns="91440" tIns="45720" rIns="91440" bIns="45720" rtlCol="0" anchor="t">
            <a:spAutoFit/>
          </a:bodyPr>
          <a:lstStyle/>
          <a:p>
            <a:pPr algn="ctr"/>
            <a:r>
              <a:rPr lang="en-US" sz="900" dirty="0">
                <a:solidFill>
                  <a:srgbClr val="002060"/>
                </a:solidFill>
                <a:latin typeface="Arial  "/>
              </a:rPr>
              <a:t>Has the service organization in collaboration with the CO prepared a written determination that bundling is necessary and justified in accordance with T3.6.1C.3.c(2) – (4)?</a:t>
            </a:r>
          </a:p>
        </p:txBody>
      </p:sp>
      <p:sp>
        <p:nvSpPr>
          <p:cNvPr id="56" name="TextBox 55">
            <a:extLst>
              <a:ext uri="{FF2B5EF4-FFF2-40B4-BE49-F238E27FC236}">
                <a16:creationId xmlns:a16="http://schemas.microsoft.com/office/drawing/2014/main" id="{5B8A4724-2C4D-4CE9-7468-BA70E4DC7E2C}"/>
              </a:ext>
            </a:extLst>
          </p:cNvPr>
          <p:cNvSpPr txBox="1"/>
          <p:nvPr/>
        </p:nvSpPr>
        <p:spPr>
          <a:xfrm>
            <a:off x="7868690" y="3901715"/>
            <a:ext cx="2333749" cy="507831"/>
          </a:xfrm>
          <a:prstGeom prst="rect">
            <a:avLst/>
          </a:prstGeom>
          <a:solidFill>
            <a:srgbClr val="F1F8FF"/>
          </a:solidFill>
          <a:effectLst>
            <a:outerShdw blurRad="63500" sx="102000" sy="102000" algn="ctr" rotWithShape="0">
              <a:prstClr val="black">
                <a:alpha val="40000"/>
              </a:prstClr>
            </a:outerShdw>
          </a:effectLst>
        </p:spPr>
        <p:txBody>
          <a:bodyPr wrap="square" lIns="91440" tIns="45720" rIns="91440" bIns="45720" rtlCol="0" anchor="t">
            <a:spAutoFit/>
          </a:bodyPr>
          <a:lstStyle/>
          <a:p>
            <a:pPr algn="ctr"/>
            <a:r>
              <a:rPr lang="en-US" sz="900" dirty="0">
                <a:solidFill>
                  <a:srgbClr val="002060"/>
                </a:solidFill>
                <a:latin typeface="Arial"/>
                <a:cs typeface="Arial"/>
              </a:rPr>
              <a:t>Has the CO coordinated the acquisition plan or strategy (inclusive of written </a:t>
            </a:r>
            <a:r>
              <a:rPr lang="en-US" sz="900">
                <a:solidFill>
                  <a:srgbClr val="002060"/>
                </a:solidFill>
                <a:latin typeface="Arial"/>
                <a:cs typeface="Arial"/>
              </a:rPr>
              <a:t>determination) with AAP-20?</a:t>
            </a:r>
          </a:p>
        </p:txBody>
      </p:sp>
      <p:sp>
        <p:nvSpPr>
          <p:cNvPr id="57" name="TextBox 56">
            <a:extLst>
              <a:ext uri="{FF2B5EF4-FFF2-40B4-BE49-F238E27FC236}">
                <a16:creationId xmlns:a16="http://schemas.microsoft.com/office/drawing/2014/main" id="{71040046-5463-52BC-E3AC-381DFC51D470}"/>
              </a:ext>
            </a:extLst>
          </p:cNvPr>
          <p:cNvSpPr txBox="1"/>
          <p:nvPr/>
        </p:nvSpPr>
        <p:spPr>
          <a:xfrm>
            <a:off x="12085922" y="3275914"/>
            <a:ext cx="2360227" cy="369332"/>
          </a:xfrm>
          <a:prstGeom prst="rect">
            <a:avLst/>
          </a:prstGeom>
          <a:solidFill>
            <a:srgbClr val="002060"/>
          </a:solidFill>
          <a:effectLst>
            <a:outerShdw blurRad="63500" sx="102000" sy="102000" algn="ctr" rotWithShape="0">
              <a:prstClr val="black">
                <a:alpha val="40000"/>
              </a:prstClr>
            </a:outerShdw>
          </a:effectLst>
        </p:spPr>
        <p:txBody>
          <a:bodyPr wrap="square" rtlCol="0">
            <a:spAutoFit/>
          </a:bodyPr>
          <a:lstStyle/>
          <a:p>
            <a:pPr algn="ctr"/>
            <a:r>
              <a:rPr lang="en-US" sz="900" dirty="0">
                <a:solidFill>
                  <a:schemeClr val="bg1"/>
                </a:solidFill>
                <a:latin typeface="Arial" panose="020B0604020202020204" pitchFamily="34" charset="0"/>
                <a:cs typeface="Arial" panose="020B0604020202020204" pitchFamily="34" charset="0"/>
              </a:rPr>
              <a:t>An acquisition with the bundling of requirements cannot proceed.</a:t>
            </a:r>
          </a:p>
        </p:txBody>
      </p:sp>
      <p:sp>
        <p:nvSpPr>
          <p:cNvPr id="59" name="TextBox 58">
            <a:extLst>
              <a:ext uri="{FF2B5EF4-FFF2-40B4-BE49-F238E27FC236}">
                <a16:creationId xmlns:a16="http://schemas.microsoft.com/office/drawing/2014/main" id="{BF8BAE48-A110-BC6D-3B42-420F7B6B9308}"/>
              </a:ext>
            </a:extLst>
          </p:cNvPr>
          <p:cNvSpPr txBox="1"/>
          <p:nvPr/>
        </p:nvSpPr>
        <p:spPr>
          <a:xfrm>
            <a:off x="7372059" y="6279624"/>
            <a:ext cx="3327008" cy="784830"/>
          </a:xfrm>
          <a:prstGeom prst="rect">
            <a:avLst/>
          </a:prstGeom>
          <a:solidFill>
            <a:srgbClr val="002060"/>
          </a:solidFill>
          <a:effectLst>
            <a:outerShdw blurRad="63500" sx="102000" sy="102000" algn="ctr" rotWithShape="0">
              <a:prstClr val="black">
                <a:alpha val="40000"/>
              </a:prstClr>
            </a:outerShdw>
          </a:effectLst>
        </p:spPr>
        <p:txBody>
          <a:bodyPr wrap="square" rtlCol="0">
            <a:spAutoFit/>
          </a:bodyPr>
          <a:lstStyle/>
          <a:p>
            <a:pPr algn="ctr"/>
            <a:r>
              <a:rPr lang="en-US" sz="900" dirty="0">
                <a:solidFill>
                  <a:schemeClr val="bg1"/>
                </a:solidFill>
                <a:latin typeface="Arial Black" panose="020B0A04020102020204" pitchFamily="34" charset="0"/>
                <a:cs typeface="Arial" panose="020B0604020202020204" pitchFamily="34" charset="0"/>
              </a:rPr>
              <a:t>A Bundled Contract is necessary and justified and the acquisition can proceed as such. </a:t>
            </a:r>
          </a:p>
          <a:p>
            <a:pPr algn="ctr"/>
            <a:endParaRPr lang="en-US" sz="900" i="1" dirty="0">
              <a:solidFill>
                <a:schemeClr val="bg1"/>
              </a:solidFill>
              <a:latin typeface="Arial Black" panose="020B0A04020102020204" pitchFamily="34" charset="0"/>
              <a:cs typeface="Arial" panose="020B0604020202020204" pitchFamily="34" charset="0"/>
            </a:endParaRPr>
          </a:p>
          <a:p>
            <a:pPr algn="ctr"/>
            <a:r>
              <a:rPr lang="en-US" sz="900" i="1" dirty="0">
                <a:solidFill>
                  <a:schemeClr val="bg1"/>
                </a:solidFill>
                <a:latin typeface="Arial Black" panose="020B0A04020102020204" pitchFamily="34" charset="0"/>
                <a:cs typeface="Arial" panose="020B0604020202020204" pitchFamily="34" charset="0"/>
              </a:rPr>
              <a:t>Note: The CO must include the written determination in the contract file. </a:t>
            </a:r>
          </a:p>
        </p:txBody>
      </p:sp>
      <p:cxnSp>
        <p:nvCxnSpPr>
          <p:cNvPr id="65" name="Straight Arrow Connector 64">
            <a:extLst>
              <a:ext uri="{FF2B5EF4-FFF2-40B4-BE49-F238E27FC236}">
                <a16:creationId xmlns:a16="http://schemas.microsoft.com/office/drawing/2014/main" id="{C0770451-5D7A-9A16-E76B-7FEE8A23FE40}"/>
              </a:ext>
            </a:extLst>
          </p:cNvPr>
          <p:cNvCxnSpPr>
            <a:cxnSpLocks/>
          </p:cNvCxnSpPr>
          <p:nvPr/>
        </p:nvCxnSpPr>
        <p:spPr>
          <a:xfrm>
            <a:off x="9090819" y="2088474"/>
            <a:ext cx="0" cy="4932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ECCEB2BE-DFFD-CCDF-F442-4C81BD240AA5}"/>
              </a:ext>
            </a:extLst>
          </p:cNvPr>
          <p:cNvCxnSpPr>
            <a:cxnSpLocks/>
          </p:cNvCxnSpPr>
          <p:nvPr/>
        </p:nvCxnSpPr>
        <p:spPr>
          <a:xfrm>
            <a:off x="9049458" y="3177828"/>
            <a:ext cx="0" cy="7238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2BBDD417-B9C6-15AB-CDF8-79A9AF0C3B28}"/>
              </a:ext>
            </a:extLst>
          </p:cNvPr>
          <p:cNvCxnSpPr>
            <a:cxnSpLocks/>
          </p:cNvCxnSpPr>
          <p:nvPr/>
        </p:nvCxnSpPr>
        <p:spPr>
          <a:xfrm>
            <a:off x="9062702" y="4415422"/>
            <a:ext cx="0" cy="4932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D9660838-AA80-C686-D66F-4DE6951BB5D4}"/>
              </a:ext>
            </a:extLst>
          </p:cNvPr>
          <p:cNvCxnSpPr>
            <a:cxnSpLocks/>
          </p:cNvCxnSpPr>
          <p:nvPr/>
        </p:nvCxnSpPr>
        <p:spPr>
          <a:xfrm>
            <a:off x="9039986" y="5763555"/>
            <a:ext cx="0" cy="4932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F9FD4B44-A025-5DED-18BB-EEF376EFB8CB}"/>
              </a:ext>
            </a:extLst>
          </p:cNvPr>
          <p:cNvSpPr txBox="1"/>
          <p:nvPr/>
        </p:nvSpPr>
        <p:spPr>
          <a:xfrm>
            <a:off x="8866852" y="903763"/>
            <a:ext cx="447933" cy="228749"/>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YES</a:t>
            </a:r>
          </a:p>
        </p:txBody>
      </p:sp>
      <p:sp>
        <p:nvSpPr>
          <p:cNvPr id="76" name="TextBox 75">
            <a:extLst>
              <a:ext uri="{FF2B5EF4-FFF2-40B4-BE49-F238E27FC236}">
                <a16:creationId xmlns:a16="http://schemas.microsoft.com/office/drawing/2014/main" id="{646248D5-7596-7DAC-0793-AE6056089CB8}"/>
              </a:ext>
            </a:extLst>
          </p:cNvPr>
          <p:cNvSpPr txBox="1"/>
          <p:nvPr/>
        </p:nvSpPr>
        <p:spPr>
          <a:xfrm>
            <a:off x="8894983" y="2180197"/>
            <a:ext cx="447933" cy="228749"/>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YES</a:t>
            </a:r>
          </a:p>
        </p:txBody>
      </p:sp>
      <p:sp>
        <p:nvSpPr>
          <p:cNvPr id="78" name="TextBox 77">
            <a:extLst>
              <a:ext uri="{FF2B5EF4-FFF2-40B4-BE49-F238E27FC236}">
                <a16:creationId xmlns:a16="http://schemas.microsoft.com/office/drawing/2014/main" id="{95DEF921-D20B-9A76-411F-C237D9EF388B}"/>
              </a:ext>
            </a:extLst>
          </p:cNvPr>
          <p:cNvSpPr txBox="1"/>
          <p:nvPr/>
        </p:nvSpPr>
        <p:spPr>
          <a:xfrm>
            <a:off x="8825493" y="3490193"/>
            <a:ext cx="447933" cy="228749"/>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YES</a:t>
            </a:r>
          </a:p>
        </p:txBody>
      </p:sp>
      <p:sp>
        <p:nvSpPr>
          <p:cNvPr id="80" name="TextBox 79">
            <a:extLst>
              <a:ext uri="{FF2B5EF4-FFF2-40B4-BE49-F238E27FC236}">
                <a16:creationId xmlns:a16="http://schemas.microsoft.com/office/drawing/2014/main" id="{B1C1D578-CA1A-2FC1-5993-B5503C6AF537}"/>
              </a:ext>
            </a:extLst>
          </p:cNvPr>
          <p:cNvSpPr txBox="1"/>
          <p:nvPr/>
        </p:nvSpPr>
        <p:spPr>
          <a:xfrm>
            <a:off x="8825492" y="4493749"/>
            <a:ext cx="447933" cy="228749"/>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YES</a:t>
            </a:r>
          </a:p>
        </p:txBody>
      </p:sp>
      <p:sp>
        <p:nvSpPr>
          <p:cNvPr id="81" name="TextBox 80">
            <a:extLst>
              <a:ext uri="{FF2B5EF4-FFF2-40B4-BE49-F238E27FC236}">
                <a16:creationId xmlns:a16="http://schemas.microsoft.com/office/drawing/2014/main" id="{9EB78C4C-A69D-F185-8E59-533CC13F5C75}"/>
              </a:ext>
            </a:extLst>
          </p:cNvPr>
          <p:cNvSpPr txBox="1"/>
          <p:nvPr/>
        </p:nvSpPr>
        <p:spPr>
          <a:xfrm>
            <a:off x="8811596" y="5869444"/>
            <a:ext cx="447933" cy="228749"/>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YES</a:t>
            </a:r>
          </a:p>
        </p:txBody>
      </p:sp>
      <p:sp>
        <p:nvSpPr>
          <p:cNvPr id="83" name="TextBox 82">
            <a:extLst>
              <a:ext uri="{FF2B5EF4-FFF2-40B4-BE49-F238E27FC236}">
                <a16:creationId xmlns:a16="http://schemas.microsoft.com/office/drawing/2014/main" id="{A472DBC3-BDC1-6E22-7E37-064C1B3F06F3}"/>
              </a:ext>
            </a:extLst>
          </p:cNvPr>
          <p:cNvSpPr txBox="1"/>
          <p:nvPr/>
        </p:nvSpPr>
        <p:spPr>
          <a:xfrm>
            <a:off x="7873792" y="2567842"/>
            <a:ext cx="2333749" cy="646331"/>
          </a:xfrm>
          <a:prstGeom prst="rect">
            <a:avLst/>
          </a:prstGeom>
          <a:solidFill>
            <a:srgbClr val="F1F8FF"/>
          </a:solidFill>
          <a:effectLst>
            <a:outerShdw blurRad="63500" sx="102000" sy="102000" algn="ctr" rotWithShape="0">
              <a:prstClr val="black">
                <a:alpha val="40000"/>
              </a:prstClr>
            </a:outerShdw>
          </a:effectLst>
        </p:spPr>
        <p:txBody>
          <a:bodyPr wrap="square" rtlCol="0">
            <a:spAutoFit/>
          </a:bodyPr>
          <a:lstStyle/>
          <a:p>
            <a:pPr algn="ctr"/>
            <a:r>
              <a:rPr lang="en-US" sz="900" dirty="0">
                <a:solidFill>
                  <a:srgbClr val="002060"/>
                </a:solidFill>
                <a:latin typeface="Arial" panose="020B0604020202020204" pitchFamily="34" charset="0"/>
                <a:cs typeface="Arial" panose="020B0604020202020204" pitchFamily="34" charset="0"/>
              </a:rPr>
              <a:t>Has the CO coordinated the written determination with the supervisory CO for a determination that bundling is necessary and justified?</a:t>
            </a:r>
          </a:p>
        </p:txBody>
      </p:sp>
      <p:cxnSp>
        <p:nvCxnSpPr>
          <p:cNvPr id="85" name="Connector: Elbow 84">
            <a:extLst>
              <a:ext uri="{FF2B5EF4-FFF2-40B4-BE49-F238E27FC236}">
                <a16:creationId xmlns:a16="http://schemas.microsoft.com/office/drawing/2014/main" id="{4D5AEFDF-9F43-E150-F52A-0FC90B24ED16}"/>
              </a:ext>
            </a:extLst>
          </p:cNvPr>
          <p:cNvCxnSpPr>
            <a:cxnSpLocks/>
          </p:cNvCxnSpPr>
          <p:nvPr/>
        </p:nvCxnSpPr>
        <p:spPr>
          <a:xfrm>
            <a:off x="10194297" y="1696410"/>
            <a:ext cx="3036463" cy="1579504"/>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Connector: Elbow 88">
            <a:extLst>
              <a:ext uri="{FF2B5EF4-FFF2-40B4-BE49-F238E27FC236}">
                <a16:creationId xmlns:a16="http://schemas.microsoft.com/office/drawing/2014/main" id="{2F7744F9-A76B-554B-5C1B-EF4F0C033A22}"/>
              </a:ext>
            </a:extLst>
          </p:cNvPr>
          <p:cNvCxnSpPr>
            <a:cxnSpLocks/>
            <a:endCxn id="57" idx="2"/>
          </p:cNvCxnSpPr>
          <p:nvPr/>
        </p:nvCxnSpPr>
        <p:spPr>
          <a:xfrm flipV="1">
            <a:off x="10210627" y="3645246"/>
            <a:ext cx="3055409" cy="1697203"/>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2" name="Connector: Elbow 91">
            <a:extLst>
              <a:ext uri="{FF2B5EF4-FFF2-40B4-BE49-F238E27FC236}">
                <a16:creationId xmlns:a16="http://schemas.microsoft.com/office/drawing/2014/main" id="{52047865-9D82-29A7-97EE-AD226FC38F43}"/>
              </a:ext>
            </a:extLst>
          </p:cNvPr>
          <p:cNvCxnSpPr>
            <a:cxnSpLocks/>
            <a:stCxn id="83" idx="3"/>
          </p:cNvCxnSpPr>
          <p:nvPr/>
        </p:nvCxnSpPr>
        <p:spPr>
          <a:xfrm>
            <a:off x="10207541" y="2891008"/>
            <a:ext cx="1828327" cy="453972"/>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7" name="Connector: Elbow 96">
            <a:extLst>
              <a:ext uri="{FF2B5EF4-FFF2-40B4-BE49-F238E27FC236}">
                <a16:creationId xmlns:a16="http://schemas.microsoft.com/office/drawing/2014/main" id="{24E439A0-F610-B9D3-711D-3D4D7C69A67F}"/>
              </a:ext>
            </a:extLst>
          </p:cNvPr>
          <p:cNvCxnSpPr>
            <a:cxnSpLocks/>
          </p:cNvCxnSpPr>
          <p:nvPr/>
        </p:nvCxnSpPr>
        <p:spPr>
          <a:xfrm flipV="1">
            <a:off x="10210626" y="3568488"/>
            <a:ext cx="1825242" cy="576919"/>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id="{006CA66B-C378-251D-E2BB-232620BDB0FE}"/>
              </a:ext>
            </a:extLst>
          </p:cNvPr>
          <p:cNvSpPr txBox="1"/>
          <p:nvPr/>
        </p:nvSpPr>
        <p:spPr>
          <a:xfrm>
            <a:off x="3280431" y="202127"/>
            <a:ext cx="447933" cy="228749"/>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YES</a:t>
            </a:r>
          </a:p>
        </p:txBody>
      </p:sp>
      <p:sp>
        <p:nvSpPr>
          <p:cNvPr id="102" name="TextBox 101">
            <a:extLst>
              <a:ext uri="{FF2B5EF4-FFF2-40B4-BE49-F238E27FC236}">
                <a16:creationId xmlns:a16="http://schemas.microsoft.com/office/drawing/2014/main" id="{34179298-5B96-7BCF-9A98-5DA29B95AD27}"/>
              </a:ext>
            </a:extLst>
          </p:cNvPr>
          <p:cNvSpPr txBox="1"/>
          <p:nvPr/>
        </p:nvSpPr>
        <p:spPr>
          <a:xfrm>
            <a:off x="3280431" y="2960831"/>
            <a:ext cx="381498" cy="230832"/>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NO</a:t>
            </a:r>
          </a:p>
        </p:txBody>
      </p:sp>
      <p:sp>
        <p:nvSpPr>
          <p:cNvPr id="103" name="TextBox 102">
            <a:extLst>
              <a:ext uri="{FF2B5EF4-FFF2-40B4-BE49-F238E27FC236}">
                <a16:creationId xmlns:a16="http://schemas.microsoft.com/office/drawing/2014/main" id="{A868C0C6-D5C0-CEEC-2B18-E9568A679310}"/>
              </a:ext>
            </a:extLst>
          </p:cNvPr>
          <p:cNvSpPr txBox="1"/>
          <p:nvPr/>
        </p:nvSpPr>
        <p:spPr>
          <a:xfrm>
            <a:off x="11230045" y="5227033"/>
            <a:ext cx="381498" cy="230832"/>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NO</a:t>
            </a:r>
          </a:p>
        </p:txBody>
      </p:sp>
      <p:sp>
        <p:nvSpPr>
          <p:cNvPr id="104" name="TextBox 103">
            <a:extLst>
              <a:ext uri="{FF2B5EF4-FFF2-40B4-BE49-F238E27FC236}">
                <a16:creationId xmlns:a16="http://schemas.microsoft.com/office/drawing/2014/main" id="{01CFC242-DCE2-845B-B67D-836C7F4A2463}"/>
              </a:ext>
            </a:extLst>
          </p:cNvPr>
          <p:cNvSpPr txBox="1"/>
          <p:nvPr/>
        </p:nvSpPr>
        <p:spPr>
          <a:xfrm>
            <a:off x="10487111" y="4106749"/>
            <a:ext cx="381498" cy="230832"/>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NO</a:t>
            </a:r>
          </a:p>
        </p:txBody>
      </p:sp>
      <p:sp>
        <p:nvSpPr>
          <p:cNvPr id="105" name="TextBox 104">
            <a:extLst>
              <a:ext uri="{FF2B5EF4-FFF2-40B4-BE49-F238E27FC236}">
                <a16:creationId xmlns:a16="http://schemas.microsoft.com/office/drawing/2014/main" id="{7AAC837E-512C-2635-D41A-1976AE833741}"/>
              </a:ext>
            </a:extLst>
          </p:cNvPr>
          <p:cNvSpPr txBox="1"/>
          <p:nvPr/>
        </p:nvSpPr>
        <p:spPr>
          <a:xfrm>
            <a:off x="10487111" y="2858576"/>
            <a:ext cx="381498" cy="230832"/>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NO</a:t>
            </a:r>
          </a:p>
        </p:txBody>
      </p:sp>
      <p:sp>
        <p:nvSpPr>
          <p:cNvPr id="106" name="TextBox 105">
            <a:extLst>
              <a:ext uri="{FF2B5EF4-FFF2-40B4-BE49-F238E27FC236}">
                <a16:creationId xmlns:a16="http://schemas.microsoft.com/office/drawing/2014/main" id="{ECD86838-F5C1-F2EE-23DB-025FBFBEC17C}"/>
              </a:ext>
            </a:extLst>
          </p:cNvPr>
          <p:cNvSpPr txBox="1"/>
          <p:nvPr/>
        </p:nvSpPr>
        <p:spPr>
          <a:xfrm>
            <a:off x="11227463" y="1599806"/>
            <a:ext cx="381498" cy="230832"/>
          </a:xfrm>
          <a:prstGeom prst="rect">
            <a:avLst/>
          </a:prstGeom>
          <a:solidFill>
            <a:schemeClr val="bg1"/>
          </a:solidFill>
          <a:ln>
            <a:noFill/>
          </a:ln>
        </p:spPr>
        <p:txBody>
          <a:bodyPr wrap="square" rtlCol="0">
            <a:spAutoFit/>
          </a:bodyPr>
          <a:lstStyle/>
          <a:p>
            <a:r>
              <a:rPr lang="en-US" sz="900" dirty="0">
                <a:solidFill>
                  <a:srgbClr val="002060"/>
                </a:solidFill>
                <a:latin typeface="Arial Black" panose="020B0A04020102020204" pitchFamily="34" charset="0"/>
              </a:rPr>
              <a:t>NO</a:t>
            </a:r>
          </a:p>
        </p:txBody>
      </p:sp>
      <p:cxnSp>
        <p:nvCxnSpPr>
          <p:cNvPr id="117" name="Straight Arrow Connector 116">
            <a:extLst>
              <a:ext uri="{FF2B5EF4-FFF2-40B4-BE49-F238E27FC236}">
                <a16:creationId xmlns:a16="http://schemas.microsoft.com/office/drawing/2014/main" id="{6DF2E6D1-0835-546E-4FA0-D01070435A13}"/>
              </a:ext>
            </a:extLst>
          </p:cNvPr>
          <p:cNvCxnSpPr>
            <a:cxnSpLocks/>
          </p:cNvCxnSpPr>
          <p:nvPr/>
        </p:nvCxnSpPr>
        <p:spPr>
          <a:xfrm>
            <a:off x="10699067" y="6649264"/>
            <a:ext cx="128786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499841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403420c1-34c8-43a7-8881-5ebe12a9d76b">
      <UserInfo>
        <DisplayName/>
        <AccountId xsi:nil="true"/>
        <AccountType/>
      </UserInfo>
    </SharedWithUsers>
    <MediaLengthInSeconds xmlns="09bd6b20-41ff-41f5-84a2-18f56ef5483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EDEA251DE6D9B4BA44E431F7941B0DC" ma:contentTypeVersion="7" ma:contentTypeDescription="Create a new document." ma:contentTypeScope="" ma:versionID="bc1ae2e73daaae26574eab9905f096be">
  <xsd:schema xmlns:xsd="http://www.w3.org/2001/XMLSchema" xmlns:xs="http://www.w3.org/2001/XMLSchema" xmlns:p="http://schemas.microsoft.com/office/2006/metadata/properties" xmlns:ns2="09bd6b20-41ff-41f5-84a2-18f56ef54833" xmlns:ns3="403420c1-34c8-43a7-8881-5ebe12a9d76b" targetNamespace="http://schemas.microsoft.com/office/2006/metadata/properties" ma:root="true" ma:fieldsID="d22f14293a08492fec0e7c817081a128" ns2:_="" ns3:_="">
    <xsd:import namespace="09bd6b20-41ff-41f5-84a2-18f56ef54833"/>
    <xsd:import namespace="403420c1-34c8-43a7-8881-5ebe12a9d76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bd6b20-41ff-41f5-84a2-18f56ef548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03420c1-34c8-43a7-8881-5ebe12a9d76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A0E798E-6D8A-4F5D-97C6-803CCDA6B699}">
  <ds:schemaRefs>
    <ds:schemaRef ds:uri="09bd6b20-41ff-41f5-84a2-18f56ef54833"/>
    <ds:schemaRef ds:uri="403420c1-34c8-43a7-8881-5ebe12a9d76b"/>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 ds:uri="1931bdde-c88b-4487-bc48-8ddea9ecd054"/>
    <ds:schemaRef ds:uri="67068bdd-c3b8-4ab8-9571-dde9043262ba"/>
  </ds:schemaRefs>
</ds:datastoreItem>
</file>

<file path=customXml/itemProps2.xml><?xml version="1.0" encoding="utf-8"?>
<ds:datastoreItem xmlns:ds="http://schemas.openxmlformats.org/officeDocument/2006/customXml" ds:itemID="{DF52B25B-6940-48A3-8BC0-5A73B39305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9bd6b20-41ff-41f5-84a2-18f56ef54833"/>
    <ds:schemaRef ds:uri="403420c1-34c8-43a7-8881-5ebe12a9d7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7D85CA4-90E5-491E-82A1-570E735CE94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8599</TotalTime>
  <Words>832</Words>
  <Application>Microsoft Office PowerPoint</Application>
  <PresentationFormat>Custom</PresentationFormat>
  <Paragraphs>79</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Arial  </vt:lpstr>
      <vt:lpstr>Arial Black</vt:lpstr>
      <vt:lpstr>Calibri</vt:lpstr>
      <vt:lpstr>Calibri Light</vt:lpstr>
      <vt:lpstr>Office Theme</vt:lpstr>
      <vt:lpstr>PowerPoint Presentation</vt:lpstr>
      <vt:lpstr>PowerPoint Presentation</vt:lpstr>
    </vt:vector>
  </TitlesOfParts>
  <Company>FAA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Quist, Alice N-CTR (FAA)</dc:creator>
  <cp:lastModifiedBy>Gutrick, Colleen (FAA)</cp:lastModifiedBy>
  <cp:revision>157</cp:revision>
  <dcterms:created xsi:type="dcterms:W3CDTF">2021-01-25T18:00:59Z</dcterms:created>
  <dcterms:modified xsi:type="dcterms:W3CDTF">2023-12-21T13:43:33Z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303e25a3-56e7-4f07-9acc-ed14a1e5b460_Enabled">
    <vt:lpwstr>true</vt:lpwstr>
  </property>
  <property fmtid="{D5CDD505-2E9C-101B-9397-08002B2CF9AE}" pid="3" name="MSIP_Label_303e25a3-56e7-4f07-9acc-ed14a1e5b460_SetDate">
    <vt:lpwstr>2021-09-24T19:38:11Z</vt:lpwstr>
  </property>
  <property fmtid="{D5CDD505-2E9C-101B-9397-08002B2CF9AE}" pid="4" name="MSIP_Label_303e25a3-56e7-4f07-9acc-ed14a1e5b460_Method">
    <vt:lpwstr>Privileged</vt:lpwstr>
  </property>
  <property fmtid="{D5CDD505-2E9C-101B-9397-08002B2CF9AE}" pid="5" name="MSIP_Label_303e25a3-56e7-4f07-9acc-ed14a1e5b460_Name">
    <vt:lpwstr>Public External</vt:lpwstr>
  </property>
  <property fmtid="{D5CDD505-2E9C-101B-9397-08002B2CF9AE}" pid="6" name="MSIP_Label_303e25a3-56e7-4f07-9acc-ed14a1e5b460_SiteId">
    <vt:lpwstr>4ee48f43-e15d-4f4a-ad55-d0990aac660e</vt:lpwstr>
  </property>
  <property fmtid="{D5CDD505-2E9C-101B-9397-08002B2CF9AE}" pid="7" name="MSIP_Label_303e25a3-56e7-4f07-9acc-ed14a1e5b460_ActionId">
    <vt:lpwstr>75474b81-46f1-43af-935e-b4ce90f6c0a7</vt:lpwstr>
  </property>
  <property fmtid="{D5CDD505-2E9C-101B-9397-08002B2CF9AE}" pid="8" name="MSIP_Label_303e25a3-56e7-4f07-9acc-ed14a1e5b460_ContentBits">
    <vt:lpwstr>0</vt:lpwstr>
  </property>
  <property fmtid="{D5CDD505-2E9C-101B-9397-08002B2CF9AE}" pid="9" name="ContentTypeId">
    <vt:lpwstr>0x0101004EDEA251DE6D9B4BA44E431F7941B0DC</vt:lpwstr>
  </property>
  <property fmtid="{D5CDD505-2E9C-101B-9397-08002B2CF9AE}" pid="10" name="MediaServiceImageTags">
    <vt:lpwstr/>
  </property>
  <property fmtid="{D5CDD505-2E9C-101B-9397-08002B2CF9AE}" pid="11" name="Order">
    <vt:r8>1165300</vt:r8>
  </property>
  <property fmtid="{D5CDD505-2E9C-101B-9397-08002B2CF9AE}" pid="12" name="xd_Signature">
    <vt:bool>false</vt:bool>
  </property>
  <property fmtid="{D5CDD505-2E9C-101B-9397-08002B2CF9AE}" pid="13" name="xd_ProgID">
    <vt:lpwstr/>
  </property>
  <property fmtid="{D5CDD505-2E9C-101B-9397-08002B2CF9AE}" pid="14" name="_SourceUrl">
    <vt:lpwstr/>
  </property>
  <property fmtid="{D5CDD505-2E9C-101B-9397-08002B2CF9AE}" pid="15" name="_SharedFileIndex">
    <vt:lpwstr/>
  </property>
  <property fmtid="{D5CDD505-2E9C-101B-9397-08002B2CF9AE}" pid="16" name="IncorporatedIntoMaster?">
    <vt:lpwstr>No</vt:lpwstr>
  </property>
  <property fmtid="{D5CDD505-2E9C-101B-9397-08002B2CF9AE}" pid="17" name="ComplianceAssetId">
    <vt:lpwstr/>
  </property>
  <property fmtid="{D5CDD505-2E9C-101B-9397-08002B2CF9AE}" pid="18" name="TemplateUrl">
    <vt:lpwstr/>
  </property>
  <property fmtid="{D5CDD505-2E9C-101B-9397-08002B2CF9AE}" pid="19" name="_ExtendedDescription">
    <vt:lpwstr/>
  </property>
  <property fmtid="{D5CDD505-2E9C-101B-9397-08002B2CF9AE}" pid="20" name="TriggerFlowInfo">
    <vt:lpwstr/>
  </property>
</Properties>
</file>